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</p:sldIdLst>
  <p:sldSz cx="121793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1pPr>
    <a:lvl2pPr marL="0" marR="0" indent="4572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2pPr>
    <a:lvl3pPr marL="0" marR="0" indent="9144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3pPr>
    <a:lvl4pPr marL="0" marR="0" indent="13716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4pPr>
    <a:lvl5pPr marL="0" marR="0" indent="18288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5pPr>
    <a:lvl6pPr marL="0" marR="0" indent="22860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6pPr>
    <a:lvl7pPr marL="0" marR="0" indent="27432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7pPr>
    <a:lvl8pPr marL="0" marR="0" indent="32004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8pPr>
    <a:lvl9pPr marL="0" marR="0" indent="36576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DCACA"/>
          </a:solidFill>
        </a:fill>
      </a:tcStyle>
    </a:wholeTbl>
    <a:band2H>
      <a:tcTxStyle b="def" i="def"/>
      <a:tcStyle>
        <a:tcBdr/>
        <a:fill>
          <a:solidFill>
            <a:srgbClr val="EF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BEED8"/>
          </a:solidFill>
        </a:fill>
      </a:tcStyle>
    </a:wholeTbl>
    <a:band2H>
      <a:tcTxStyle b="def" i="def"/>
      <a:tcStyle>
        <a:tcBdr/>
        <a:fill>
          <a:solidFill>
            <a:srgbClr val="E7F6EC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ED5CC"/>
          </a:solidFill>
        </a:fill>
      </a:tcStyle>
    </a:wholeTbl>
    <a:band2H>
      <a:tcTxStyle b="def" i="def"/>
      <a:tcStyle>
        <a:tcBdr/>
        <a:fill>
          <a:solidFill>
            <a:srgbClr val="FEEBE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71" name="Shape 271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spcBef>
        <a:spcPts val="400"/>
      </a:spcBef>
      <a:defRPr sz="1200">
        <a:latin typeface="+mn-lt"/>
        <a:ea typeface="+mn-ea"/>
        <a:cs typeface="+mn-cs"/>
        <a:sym typeface="Arial"/>
      </a:defRPr>
    </a:lvl1pPr>
    <a:lvl2pPr indent="2286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2pPr>
    <a:lvl3pPr indent="4572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3pPr>
    <a:lvl4pPr indent="6858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4pPr>
    <a:lvl5pPr indent="9144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5pPr>
    <a:lvl6pPr indent="11430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6pPr>
    <a:lvl7pPr indent="13716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7pPr>
    <a:lvl8pPr indent="16002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8pPr>
    <a:lvl9pPr indent="18288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1.tif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tif"/><Relationship Id="rId3" Type="http://schemas.openxmlformats.org/officeDocument/2006/relationships/image" Target="../media/image8.png"/><Relationship Id="rId4" Type="http://schemas.openxmlformats.org/officeDocument/2006/relationships/image" Target="../media/image4.tif"/><Relationship Id="rId5" Type="http://schemas.openxmlformats.org/officeDocument/2006/relationships/image" Target="../media/image5.tif"/><Relationship Id="rId6" Type="http://schemas.openxmlformats.org/officeDocument/2006/relationships/image" Target="../media/image9.pn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1.tif"/><Relationship Id="rId8" Type="http://schemas.openxmlformats.org/officeDocument/2006/relationships/image" Target="../media/image1.png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1.tif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1.tif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1.tif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7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image" Target="../media/image6.pn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1.tif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tif"/><Relationship Id="rId3" Type="http://schemas.openxmlformats.org/officeDocument/2006/relationships/image" Target="../media/image7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image" Target="../media/image6.pn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Front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28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9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2019 McStas school @ CSNS</a:t>
            </a:r>
          </a:p>
        </p:txBody>
      </p:sp>
      <p:sp>
        <p:nvSpPr>
          <p:cNvPr id="30" name="Form.Datedate"/>
          <p:cNvSpPr txBox="1"/>
          <p:nvPr/>
        </p:nvSpPr>
        <p:spPr>
          <a:xfrm>
            <a:off x="251362" y="6636099"/>
            <a:ext cx="110401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spcBef>
                <a:spcPts val="40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6. marts 2019</a:t>
            </a:r>
          </a:p>
        </p:txBody>
      </p:sp>
      <p:sp>
        <p:nvSpPr>
          <p:cNvPr id="31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2" name="Title Text"/>
          <p:cNvSpPr txBox="1"/>
          <p:nvPr>
            <p:ph type="title"/>
          </p:nvPr>
        </p:nvSpPr>
        <p:spPr>
          <a:xfrm>
            <a:off x="249858" y="3545116"/>
            <a:ext cx="10840030" cy="2706459"/>
          </a:xfrm>
          <a:prstGeom prst="rect">
            <a:avLst/>
          </a:prstGeom>
        </p:spPr>
        <p:txBody>
          <a:bodyPr anchor="t">
            <a:normAutofit fontScale="100000" lnSpcReduction="0"/>
          </a:bodyPr>
          <a:lstStyle>
            <a:lvl1pPr>
              <a:lnSpc>
                <a:spcPct val="93000"/>
              </a:lnSpc>
              <a:defRPr sz="8000"/>
            </a:lvl1pPr>
          </a:lstStyle>
          <a:p>
            <a:pPr/>
            <a:r>
              <a:t>Title Text</a:t>
            </a:r>
          </a:p>
        </p:txBody>
      </p:sp>
      <p:sp>
        <p:nvSpPr>
          <p:cNvPr id="33" name="Body Level One…"/>
          <p:cNvSpPr txBox="1"/>
          <p:nvPr>
            <p:ph type="body" sz="half" idx="1"/>
          </p:nvPr>
        </p:nvSpPr>
        <p:spPr>
          <a:xfrm>
            <a:off x="247072" y="1704975"/>
            <a:ext cx="10840029" cy="1660655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SzTx/>
              <a:buNone/>
              <a:defRPr sz="3000"/>
            </a:lvl1pPr>
            <a:lvl2pPr marL="546000" indent="-329999">
              <a:lnSpc>
                <a:spcPct val="110000"/>
              </a:lnSpc>
              <a:spcBef>
                <a:spcPts val="0"/>
              </a:spcBef>
              <a:defRPr sz="3000"/>
            </a:lvl2pPr>
            <a:lvl3pPr marL="747600" indent="-330000">
              <a:lnSpc>
                <a:spcPct val="110000"/>
              </a:lnSpc>
              <a:spcBef>
                <a:spcPts val="0"/>
              </a:spcBef>
              <a:defRPr sz="3000"/>
            </a:lvl3pPr>
            <a:lvl4pPr marL="960000" indent="-330000">
              <a:lnSpc>
                <a:spcPct val="110000"/>
              </a:lnSpc>
              <a:spcBef>
                <a:spcPts val="0"/>
              </a:spcBef>
              <a:defRPr sz="3000"/>
            </a:lvl4pPr>
            <a:lvl5pPr marL="1157999" indent="-330000">
              <a:lnSpc>
                <a:spcPct val="110000"/>
              </a:lnSpc>
              <a:spcBef>
                <a:spcPts val="0"/>
              </a:spcBef>
              <a:defRPr sz="30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5" name="ESS.png" descr="ES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0250" y="252000"/>
            <a:ext cx="1138321" cy="6120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5" name="Group"/>
          <p:cNvGrpSpPr/>
          <p:nvPr/>
        </p:nvGrpSpPr>
        <p:grpSpPr>
          <a:xfrm>
            <a:off x="11017943" y="228875"/>
            <a:ext cx="1150108" cy="6269574"/>
            <a:chOff x="0" y="0"/>
            <a:chExt cx="1150106" cy="6269573"/>
          </a:xfrm>
        </p:grpSpPr>
        <p:grpSp>
          <p:nvGrpSpPr>
            <p:cNvPr id="42" name="Group"/>
            <p:cNvGrpSpPr/>
            <p:nvPr/>
          </p:nvGrpSpPr>
          <p:grpSpPr>
            <a:xfrm>
              <a:off x="73618" y="5162740"/>
              <a:ext cx="1060249" cy="1106834"/>
              <a:chOff x="0" y="0"/>
              <a:chExt cx="1060248" cy="1106832"/>
            </a:xfrm>
          </p:grpSpPr>
          <p:sp>
            <p:nvSpPr>
              <p:cNvPr id="36" name="Logo color"/>
              <p:cNvSpPr/>
              <p:nvPr/>
            </p:nvSpPr>
            <p:spPr>
              <a:xfrm>
                <a:off x="3663" y="661441"/>
                <a:ext cx="170935" cy="24930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597" y="18293"/>
                    </a:moveTo>
                    <a:cubicBezTo>
                      <a:pt x="10549" y="19881"/>
                      <a:pt x="11051" y="19881"/>
                      <a:pt x="17003" y="18293"/>
                    </a:cubicBezTo>
                    <a:cubicBezTo>
                      <a:pt x="17003" y="18293"/>
                      <a:pt x="17003" y="18293"/>
                      <a:pt x="21600" y="19949"/>
                    </a:cubicBezTo>
                    <a:cubicBezTo>
                      <a:pt x="21600" y="19949"/>
                      <a:pt x="21600" y="19949"/>
                      <a:pt x="17003" y="21600"/>
                    </a:cubicBezTo>
                    <a:cubicBezTo>
                      <a:pt x="11051" y="20016"/>
                      <a:pt x="10549" y="20016"/>
                      <a:pt x="4597" y="21600"/>
                    </a:cubicBezTo>
                    <a:cubicBezTo>
                      <a:pt x="4597" y="21600"/>
                      <a:pt x="4597" y="21600"/>
                      <a:pt x="0" y="19949"/>
                    </a:cubicBezTo>
                    <a:cubicBezTo>
                      <a:pt x="0" y="19949"/>
                      <a:pt x="0" y="19949"/>
                      <a:pt x="4597" y="18293"/>
                    </a:cubicBezTo>
                    <a:close/>
                    <a:moveTo>
                      <a:pt x="4597" y="14200"/>
                    </a:moveTo>
                    <a:cubicBezTo>
                      <a:pt x="10549" y="15790"/>
                      <a:pt x="11051" y="15790"/>
                      <a:pt x="17003" y="14200"/>
                    </a:cubicBezTo>
                    <a:cubicBezTo>
                      <a:pt x="17003" y="14200"/>
                      <a:pt x="17003" y="14200"/>
                      <a:pt x="21600" y="15858"/>
                    </a:cubicBezTo>
                    <a:cubicBezTo>
                      <a:pt x="21600" y="15858"/>
                      <a:pt x="21600" y="15858"/>
                      <a:pt x="17003" y="17512"/>
                    </a:cubicBezTo>
                    <a:cubicBezTo>
                      <a:pt x="11051" y="15925"/>
                      <a:pt x="10549" y="15925"/>
                      <a:pt x="4597" y="17512"/>
                    </a:cubicBezTo>
                    <a:cubicBezTo>
                      <a:pt x="4597" y="17512"/>
                      <a:pt x="4597" y="17512"/>
                      <a:pt x="0" y="15858"/>
                    </a:cubicBezTo>
                    <a:cubicBezTo>
                      <a:pt x="0" y="15858"/>
                      <a:pt x="0" y="15858"/>
                      <a:pt x="4597" y="14200"/>
                    </a:cubicBezTo>
                    <a:close/>
                    <a:moveTo>
                      <a:pt x="4597" y="10111"/>
                    </a:moveTo>
                    <a:cubicBezTo>
                      <a:pt x="10549" y="11702"/>
                      <a:pt x="11051" y="11702"/>
                      <a:pt x="17003" y="10111"/>
                    </a:cubicBezTo>
                    <a:cubicBezTo>
                      <a:pt x="17003" y="10111"/>
                      <a:pt x="17003" y="10111"/>
                      <a:pt x="21600" y="11769"/>
                    </a:cubicBezTo>
                    <a:cubicBezTo>
                      <a:pt x="21600" y="11769"/>
                      <a:pt x="21600" y="11769"/>
                      <a:pt x="17003" y="13423"/>
                    </a:cubicBezTo>
                    <a:cubicBezTo>
                      <a:pt x="11051" y="11837"/>
                      <a:pt x="10549" y="11837"/>
                      <a:pt x="4597" y="13423"/>
                    </a:cubicBezTo>
                    <a:cubicBezTo>
                      <a:pt x="4597" y="13423"/>
                      <a:pt x="4597" y="13423"/>
                      <a:pt x="0" y="11769"/>
                    </a:cubicBezTo>
                    <a:cubicBezTo>
                      <a:pt x="0" y="11769"/>
                      <a:pt x="0" y="11769"/>
                      <a:pt x="4597" y="10111"/>
                    </a:cubicBezTo>
                    <a:close/>
                    <a:moveTo>
                      <a:pt x="2971" y="918"/>
                    </a:moveTo>
                    <a:lnTo>
                      <a:pt x="2971" y="6926"/>
                    </a:lnTo>
                    <a:cubicBezTo>
                      <a:pt x="2971" y="6926"/>
                      <a:pt x="2971" y="6926"/>
                      <a:pt x="3980" y="6926"/>
                    </a:cubicBezTo>
                    <a:cubicBezTo>
                      <a:pt x="4430" y="6926"/>
                      <a:pt x="4695" y="6878"/>
                      <a:pt x="4903" y="6708"/>
                    </a:cubicBezTo>
                    <a:cubicBezTo>
                      <a:pt x="5220" y="6447"/>
                      <a:pt x="5249" y="5917"/>
                      <a:pt x="5249" y="4849"/>
                    </a:cubicBezTo>
                    <a:cubicBezTo>
                      <a:pt x="5249" y="4849"/>
                      <a:pt x="5249" y="4849"/>
                      <a:pt x="5249" y="2990"/>
                    </a:cubicBezTo>
                    <a:cubicBezTo>
                      <a:pt x="5249" y="1926"/>
                      <a:pt x="5220" y="1396"/>
                      <a:pt x="4903" y="1135"/>
                    </a:cubicBezTo>
                    <a:cubicBezTo>
                      <a:pt x="4695" y="965"/>
                      <a:pt x="4430" y="918"/>
                      <a:pt x="3980" y="918"/>
                    </a:cubicBezTo>
                    <a:cubicBezTo>
                      <a:pt x="3980" y="918"/>
                      <a:pt x="3980" y="918"/>
                      <a:pt x="2971" y="918"/>
                    </a:cubicBezTo>
                    <a:close/>
                    <a:moveTo>
                      <a:pt x="8068" y="0"/>
                    </a:moveTo>
                    <a:cubicBezTo>
                      <a:pt x="8068" y="0"/>
                      <a:pt x="8068" y="0"/>
                      <a:pt x="13456" y="0"/>
                    </a:cubicBezTo>
                    <a:cubicBezTo>
                      <a:pt x="13542" y="0"/>
                      <a:pt x="13594" y="16"/>
                      <a:pt x="13635" y="44"/>
                    </a:cubicBezTo>
                    <a:cubicBezTo>
                      <a:pt x="13669" y="67"/>
                      <a:pt x="13698" y="103"/>
                      <a:pt x="13698" y="162"/>
                    </a:cubicBezTo>
                    <a:cubicBezTo>
                      <a:pt x="13698" y="162"/>
                      <a:pt x="13698" y="162"/>
                      <a:pt x="13698" y="827"/>
                    </a:cubicBezTo>
                    <a:cubicBezTo>
                      <a:pt x="13698" y="886"/>
                      <a:pt x="13669" y="922"/>
                      <a:pt x="13635" y="945"/>
                    </a:cubicBezTo>
                    <a:cubicBezTo>
                      <a:pt x="13594" y="973"/>
                      <a:pt x="13542" y="989"/>
                      <a:pt x="13456" y="989"/>
                    </a:cubicBezTo>
                    <a:cubicBezTo>
                      <a:pt x="13456" y="989"/>
                      <a:pt x="13456" y="989"/>
                      <a:pt x="11731" y="989"/>
                    </a:cubicBezTo>
                    <a:cubicBezTo>
                      <a:pt x="11731" y="989"/>
                      <a:pt x="11731" y="989"/>
                      <a:pt x="11731" y="7681"/>
                    </a:cubicBezTo>
                    <a:cubicBezTo>
                      <a:pt x="11731" y="7740"/>
                      <a:pt x="11708" y="7776"/>
                      <a:pt x="11667" y="7800"/>
                    </a:cubicBezTo>
                    <a:cubicBezTo>
                      <a:pt x="11633" y="7827"/>
                      <a:pt x="11581" y="7843"/>
                      <a:pt x="11494" y="7843"/>
                    </a:cubicBezTo>
                    <a:cubicBezTo>
                      <a:pt x="11494" y="7843"/>
                      <a:pt x="11494" y="7843"/>
                      <a:pt x="10029" y="7843"/>
                    </a:cubicBezTo>
                    <a:cubicBezTo>
                      <a:pt x="9943" y="7843"/>
                      <a:pt x="9891" y="7827"/>
                      <a:pt x="9850" y="7800"/>
                    </a:cubicBezTo>
                    <a:cubicBezTo>
                      <a:pt x="9810" y="7776"/>
                      <a:pt x="9787" y="7740"/>
                      <a:pt x="9787" y="7681"/>
                    </a:cubicBezTo>
                    <a:cubicBezTo>
                      <a:pt x="9787" y="7681"/>
                      <a:pt x="9787" y="7681"/>
                      <a:pt x="9787" y="989"/>
                    </a:cubicBezTo>
                    <a:cubicBezTo>
                      <a:pt x="9787" y="989"/>
                      <a:pt x="9787" y="989"/>
                      <a:pt x="8068" y="989"/>
                    </a:cubicBezTo>
                    <a:cubicBezTo>
                      <a:pt x="7981" y="989"/>
                      <a:pt x="7929" y="973"/>
                      <a:pt x="7889" y="945"/>
                    </a:cubicBezTo>
                    <a:cubicBezTo>
                      <a:pt x="7849" y="922"/>
                      <a:pt x="7825" y="886"/>
                      <a:pt x="7825" y="827"/>
                    </a:cubicBezTo>
                    <a:cubicBezTo>
                      <a:pt x="7825" y="827"/>
                      <a:pt x="7825" y="827"/>
                      <a:pt x="7825" y="162"/>
                    </a:cubicBezTo>
                    <a:cubicBezTo>
                      <a:pt x="7825" y="103"/>
                      <a:pt x="7849" y="67"/>
                      <a:pt x="7889" y="44"/>
                    </a:cubicBezTo>
                    <a:cubicBezTo>
                      <a:pt x="7929" y="16"/>
                      <a:pt x="7981" y="0"/>
                      <a:pt x="8068" y="0"/>
                    </a:cubicBezTo>
                    <a:close/>
                    <a:moveTo>
                      <a:pt x="1390" y="0"/>
                    </a:moveTo>
                    <a:cubicBezTo>
                      <a:pt x="1390" y="0"/>
                      <a:pt x="1390" y="0"/>
                      <a:pt x="4257" y="0"/>
                    </a:cubicBezTo>
                    <a:cubicBezTo>
                      <a:pt x="5370" y="0"/>
                      <a:pt x="6051" y="174"/>
                      <a:pt x="6466" y="538"/>
                    </a:cubicBezTo>
                    <a:cubicBezTo>
                      <a:pt x="7072" y="1036"/>
                      <a:pt x="7089" y="1843"/>
                      <a:pt x="7089" y="3077"/>
                    </a:cubicBezTo>
                    <a:cubicBezTo>
                      <a:pt x="7089" y="3077"/>
                      <a:pt x="7089" y="3077"/>
                      <a:pt x="7089" y="4766"/>
                    </a:cubicBezTo>
                    <a:cubicBezTo>
                      <a:pt x="7089" y="6000"/>
                      <a:pt x="7072" y="6807"/>
                      <a:pt x="6466" y="7305"/>
                    </a:cubicBezTo>
                    <a:cubicBezTo>
                      <a:pt x="6051" y="7669"/>
                      <a:pt x="5370" y="7843"/>
                      <a:pt x="4257" y="7843"/>
                    </a:cubicBezTo>
                    <a:cubicBezTo>
                      <a:pt x="4257" y="7843"/>
                      <a:pt x="4257" y="7843"/>
                      <a:pt x="1390" y="7843"/>
                    </a:cubicBezTo>
                    <a:cubicBezTo>
                      <a:pt x="1304" y="7843"/>
                      <a:pt x="1252" y="7827"/>
                      <a:pt x="1217" y="7800"/>
                    </a:cubicBezTo>
                    <a:cubicBezTo>
                      <a:pt x="1177" y="7776"/>
                      <a:pt x="1154" y="7740"/>
                      <a:pt x="1154" y="7681"/>
                    </a:cubicBezTo>
                    <a:cubicBezTo>
                      <a:pt x="1154" y="7681"/>
                      <a:pt x="1154" y="7681"/>
                      <a:pt x="1154" y="162"/>
                    </a:cubicBezTo>
                    <a:cubicBezTo>
                      <a:pt x="1154" y="103"/>
                      <a:pt x="1177" y="67"/>
                      <a:pt x="1217" y="44"/>
                    </a:cubicBezTo>
                    <a:cubicBezTo>
                      <a:pt x="1252" y="16"/>
                      <a:pt x="1304" y="0"/>
                      <a:pt x="1390" y="0"/>
                    </a:cubicBezTo>
                    <a:close/>
                    <a:moveTo>
                      <a:pt x="14706" y="0"/>
                    </a:moveTo>
                    <a:cubicBezTo>
                      <a:pt x="14706" y="0"/>
                      <a:pt x="14706" y="0"/>
                      <a:pt x="16045" y="0"/>
                    </a:cubicBezTo>
                    <a:cubicBezTo>
                      <a:pt x="16131" y="0"/>
                      <a:pt x="16183" y="16"/>
                      <a:pt x="16224" y="44"/>
                    </a:cubicBezTo>
                    <a:cubicBezTo>
                      <a:pt x="16264" y="67"/>
                      <a:pt x="16287" y="103"/>
                      <a:pt x="16287" y="162"/>
                    </a:cubicBezTo>
                    <a:cubicBezTo>
                      <a:pt x="16287" y="162"/>
                      <a:pt x="16287" y="162"/>
                      <a:pt x="16287" y="5712"/>
                    </a:cubicBezTo>
                    <a:cubicBezTo>
                      <a:pt x="16287" y="6314"/>
                      <a:pt x="16368" y="6646"/>
                      <a:pt x="16627" y="6844"/>
                    </a:cubicBezTo>
                    <a:cubicBezTo>
                      <a:pt x="16818" y="6990"/>
                      <a:pt x="17072" y="7053"/>
                      <a:pt x="17406" y="7053"/>
                    </a:cubicBezTo>
                    <a:cubicBezTo>
                      <a:pt x="17776" y="7053"/>
                      <a:pt x="18041" y="6982"/>
                      <a:pt x="18226" y="6844"/>
                    </a:cubicBezTo>
                    <a:cubicBezTo>
                      <a:pt x="18503" y="6638"/>
                      <a:pt x="18566" y="6294"/>
                      <a:pt x="18566" y="5712"/>
                    </a:cubicBezTo>
                    <a:cubicBezTo>
                      <a:pt x="18566" y="5712"/>
                      <a:pt x="18566" y="5712"/>
                      <a:pt x="18566" y="162"/>
                    </a:cubicBezTo>
                    <a:cubicBezTo>
                      <a:pt x="18566" y="103"/>
                      <a:pt x="18589" y="67"/>
                      <a:pt x="18630" y="44"/>
                    </a:cubicBezTo>
                    <a:cubicBezTo>
                      <a:pt x="18664" y="16"/>
                      <a:pt x="18722" y="0"/>
                      <a:pt x="18803" y="0"/>
                    </a:cubicBezTo>
                    <a:cubicBezTo>
                      <a:pt x="18803" y="0"/>
                      <a:pt x="18803" y="0"/>
                      <a:pt x="20147" y="0"/>
                    </a:cubicBezTo>
                    <a:cubicBezTo>
                      <a:pt x="20234" y="0"/>
                      <a:pt x="20286" y="16"/>
                      <a:pt x="20320" y="44"/>
                    </a:cubicBezTo>
                    <a:cubicBezTo>
                      <a:pt x="20361" y="67"/>
                      <a:pt x="20384" y="103"/>
                      <a:pt x="20384" y="162"/>
                    </a:cubicBezTo>
                    <a:cubicBezTo>
                      <a:pt x="20384" y="162"/>
                      <a:pt x="20384" y="162"/>
                      <a:pt x="20384" y="5716"/>
                    </a:cubicBezTo>
                    <a:cubicBezTo>
                      <a:pt x="20384" y="6464"/>
                      <a:pt x="20257" y="6962"/>
                      <a:pt x="19732" y="7382"/>
                    </a:cubicBezTo>
                    <a:cubicBezTo>
                      <a:pt x="19287" y="7738"/>
                      <a:pt x="18560" y="7943"/>
                      <a:pt x="17430" y="7943"/>
                    </a:cubicBezTo>
                    <a:cubicBezTo>
                      <a:pt x="16316" y="7943"/>
                      <a:pt x="15583" y="7750"/>
                      <a:pt x="15093" y="7382"/>
                    </a:cubicBezTo>
                    <a:cubicBezTo>
                      <a:pt x="14625" y="7030"/>
                      <a:pt x="14469" y="6523"/>
                      <a:pt x="14469" y="5716"/>
                    </a:cubicBezTo>
                    <a:cubicBezTo>
                      <a:pt x="14469" y="5716"/>
                      <a:pt x="14469" y="5716"/>
                      <a:pt x="14469" y="162"/>
                    </a:cubicBezTo>
                    <a:cubicBezTo>
                      <a:pt x="14469" y="103"/>
                      <a:pt x="14493" y="67"/>
                      <a:pt x="14527" y="44"/>
                    </a:cubicBezTo>
                    <a:cubicBezTo>
                      <a:pt x="14568" y="16"/>
                      <a:pt x="14620" y="0"/>
                      <a:pt x="147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pPr>
                  <a:defRPr>
                    <a:latin typeface="Verdana"/>
                    <a:ea typeface="Verdana"/>
                    <a:cs typeface="Verdana"/>
                    <a:sym typeface="Verdana"/>
                  </a:defRPr>
                </a:pPr>
              </a:p>
            </p:txBody>
          </p:sp>
          <p:pic>
            <p:nvPicPr>
              <p:cNvPr id="37" name="logoill.pdf" descr="logoill.pdf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710883" y="671389"/>
                <a:ext cx="239999" cy="22941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8" name="mcstas-logo.pdf" descr="mcstas-logo.pdf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rcRect l="0" t="0" r="0" b="0"/>
              <a:stretch>
                <a:fillRect/>
              </a:stretch>
            </p:blipFill>
            <p:spPr>
              <a:xfrm>
                <a:off x="0" y="0"/>
                <a:ext cx="1060249" cy="62300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9" name="image21.png" descr="image21.png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394934" y="732148"/>
                <a:ext cx="298734" cy="10936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40" name="ku-logo.pdf" descr="ku-logo.pdf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191391" y="659237"/>
                <a:ext cx="187537" cy="25480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41" name="ESS_Logo_Frugal_Blue_cmyk.png" descr="ESS_Logo_Frugal_Blue_cmyk.png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313964" y="887284"/>
                <a:ext cx="408017" cy="21954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43" name="Image" descr="Image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0" y="0"/>
              <a:ext cx="1104014" cy="402686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4" name="2019 CSNS McStas School"/>
            <p:cNvSpPr txBox="1"/>
            <p:nvPr/>
          </p:nvSpPr>
          <p:spPr>
            <a:xfrm>
              <a:off x="11786" y="4156378"/>
              <a:ext cx="1138321" cy="8179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normAutofit fontScale="100000" lnSpcReduction="0"/>
            </a:bodyPr>
            <a:lstStyle/>
            <a:p>
              <a:pPr algn="ctr" defTabSz="411479">
                <a:lnSpc>
                  <a:spcPct val="110000"/>
                </a:lnSpc>
                <a:spcBef>
                  <a:spcPts val="0"/>
                </a:spcBef>
                <a:defRPr b="1" i="1" sz="1665"/>
              </a:pPr>
              <a:r>
                <a:t>2019 CSNS</a:t>
              </a:r>
              <a:br/>
              <a:r>
                <a:t>McStas School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6" name="Group 1"/>
          <p:cNvGrpSpPr/>
          <p:nvPr/>
        </p:nvGrpSpPr>
        <p:grpSpPr>
          <a:xfrm>
            <a:off x="9692406" y="-66041"/>
            <a:ext cx="2489385" cy="990878"/>
            <a:chOff x="0" y="0"/>
            <a:chExt cx="2489384" cy="990877"/>
          </a:xfrm>
        </p:grpSpPr>
        <p:pic>
          <p:nvPicPr>
            <p:cNvPr id="244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7849" y="64433"/>
              <a:ext cx="2471536" cy="92644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45" name="CustomShape 2"/>
            <p:cNvSpPr txBox="1"/>
            <p:nvPr/>
          </p:nvSpPr>
          <p:spPr>
            <a:xfrm>
              <a:off x="-1" y="0"/>
              <a:ext cx="1787630" cy="39437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5290" tIns="55290" rIns="55290" bIns="55290" numCol="1" anchor="t">
              <a:spAutoFit/>
            </a:bodyPr>
            <a:lstStyle>
              <a:lvl1pPr defTabSz="1107121">
                <a:spcBef>
                  <a:spcPts val="0"/>
                </a:spcBef>
                <a:defRPr b="1" i="1" spc="-1" sz="2000">
                  <a:solidFill>
                    <a:srgbClr val="3B81D0"/>
                  </a:solidFill>
                </a:defRPr>
              </a:lvl1pPr>
            </a:lstStyle>
            <a:p>
              <a:pPr/>
              <a:r>
                <a:t>MDANSE2018</a:t>
              </a:r>
            </a:p>
          </p:txBody>
        </p:sp>
      </p:grpSp>
      <p:sp>
        <p:nvSpPr>
          <p:cNvPr id="247" name="Line 4"/>
          <p:cNvSpPr/>
          <p:nvPr/>
        </p:nvSpPr>
        <p:spPr>
          <a:xfrm>
            <a:off x="225081" y="1027146"/>
            <a:ext cx="10736398" cy="436"/>
          </a:xfrm>
          <a:prstGeom prst="line">
            <a:avLst/>
          </a:prstGeom>
          <a:ln w="63500">
            <a:solidFill>
              <a:srgbClr val="2A85D1"/>
            </a:solidFill>
            <a:tailEnd type="triangle"/>
          </a:ln>
        </p:spPr>
        <p:txBody>
          <a:bodyPr lIns="0" tIns="0" rIns="0" bIns="0"/>
          <a:lstStyle/>
          <a:p>
            <a:pPr defTabSz="1107121">
              <a:spcBef>
                <a:spcPts val="0"/>
              </a:spcBef>
              <a:defRPr sz="2000"/>
            </a:pPr>
          </a:p>
        </p:txBody>
      </p:sp>
      <p:grpSp>
        <p:nvGrpSpPr>
          <p:cNvPr id="250" name="Group 6"/>
          <p:cNvGrpSpPr/>
          <p:nvPr/>
        </p:nvGrpSpPr>
        <p:grpSpPr>
          <a:xfrm>
            <a:off x="10504351" y="6359863"/>
            <a:ext cx="1448877" cy="408804"/>
            <a:chOff x="0" y="0"/>
            <a:chExt cx="1448876" cy="408802"/>
          </a:xfrm>
        </p:grpSpPr>
        <p:pic>
          <p:nvPicPr>
            <p:cNvPr id="248" name="image5.png" descr="image5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1" y="0"/>
              <a:ext cx="370057" cy="40880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49" name="Image" descr="Image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435794" y="0"/>
              <a:ext cx="1013083" cy="40880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251" name="Image" descr="Image"/>
          <p:cNvPicPr>
            <a:picLocks noChangeAspect="1"/>
          </p:cNvPicPr>
          <p:nvPr/>
        </p:nvPicPr>
        <p:blipFill>
          <a:blip r:embed="rId5">
            <a:extLst/>
          </a:blip>
          <a:srcRect l="20523" t="0" r="39211" b="0"/>
          <a:stretch>
            <a:fillRect/>
          </a:stretch>
        </p:blipFill>
        <p:spPr>
          <a:xfrm>
            <a:off x="10149533" y="1130326"/>
            <a:ext cx="2055333" cy="5102848"/>
          </a:xfrm>
          <a:prstGeom prst="rect">
            <a:avLst/>
          </a:prstGeom>
          <a:ln w="12700">
            <a:miter lim="400000"/>
          </a:ln>
        </p:spPr>
      </p:pic>
      <p:pic>
        <p:nvPicPr>
          <p:cNvPr id="252" name="SafariScreenSnapz171.png" descr="SafariScreenSnapz171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30665" y="2498225"/>
            <a:ext cx="9144290" cy="3414960"/>
          </a:xfrm>
          <a:prstGeom prst="rect">
            <a:avLst/>
          </a:prstGeom>
          <a:ln w="12700">
            <a:miter lim="400000"/>
          </a:ln>
        </p:spPr>
      </p:pic>
      <p:sp>
        <p:nvSpPr>
          <p:cNvPr id="253" name="CustomShape 8"/>
          <p:cNvSpPr/>
          <p:nvPr/>
        </p:nvSpPr>
        <p:spPr>
          <a:xfrm>
            <a:off x="10337608" y="6285417"/>
            <a:ext cx="1782362" cy="558131"/>
          </a:xfrm>
          <a:prstGeom prst="rect">
            <a:avLst/>
          </a:prstGeom>
          <a:solidFill>
            <a:srgbClr val="FFFFFF"/>
          </a:solidFill>
          <a:ln w="25400">
            <a:solidFill>
              <a:srgbClr val="2A85D1"/>
            </a:solidFill>
          </a:ln>
          <a:effectLst>
            <a:outerShdw sx="100000" sy="100000" kx="0" ky="0" algn="b" rotWithShape="0" blurRad="0" dist="25400" dir="5400000">
              <a:srgbClr val="000000">
                <a:alpha val="35000"/>
              </a:srgbClr>
            </a:outerShdw>
          </a:effectLst>
        </p:spPr>
        <p:txBody>
          <a:bodyPr lIns="0" tIns="0" rIns="0" bIns="0"/>
          <a:lstStyle/>
          <a:p>
            <a:pPr defTabSz="1107121">
              <a:spcBef>
                <a:spcPts val="0"/>
              </a:spcBef>
              <a:defRPr sz="2000"/>
            </a:pPr>
          </a:p>
        </p:txBody>
      </p:sp>
      <p:sp>
        <p:nvSpPr>
          <p:cNvPr id="254" name="Line 9"/>
          <p:cNvSpPr/>
          <p:nvPr/>
        </p:nvSpPr>
        <p:spPr>
          <a:xfrm>
            <a:off x="225081" y="1027146"/>
            <a:ext cx="10736398" cy="436"/>
          </a:xfrm>
          <a:prstGeom prst="line">
            <a:avLst/>
          </a:prstGeom>
          <a:ln w="63500">
            <a:solidFill>
              <a:srgbClr val="2A85D1"/>
            </a:solidFill>
            <a:tailEnd type="triangle"/>
          </a:ln>
        </p:spPr>
        <p:txBody>
          <a:bodyPr lIns="0" tIns="0" rIns="0" bIns="0"/>
          <a:lstStyle/>
          <a:p>
            <a:pPr defTabSz="1107121">
              <a:spcBef>
                <a:spcPts val="0"/>
              </a:spcBef>
              <a:defRPr sz="2000"/>
            </a:pPr>
          </a:p>
        </p:txBody>
      </p:sp>
      <p:grpSp>
        <p:nvGrpSpPr>
          <p:cNvPr id="257" name="Group 13"/>
          <p:cNvGrpSpPr/>
          <p:nvPr/>
        </p:nvGrpSpPr>
        <p:grpSpPr>
          <a:xfrm>
            <a:off x="10504351" y="6359863"/>
            <a:ext cx="1448877" cy="408804"/>
            <a:chOff x="0" y="0"/>
            <a:chExt cx="1448876" cy="408802"/>
          </a:xfrm>
        </p:grpSpPr>
        <p:pic>
          <p:nvPicPr>
            <p:cNvPr id="255" name="image5.png" descr="image5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1" y="0"/>
              <a:ext cx="370057" cy="40880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56" name="Image" descr="Image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435794" y="0"/>
              <a:ext cx="1013083" cy="40880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260" name="Group 14"/>
          <p:cNvGrpSpPr/>
          <p:nvPr/>
        </p:nvGrpSpPr>
        <p:grpSpPr>
          <a:xfrm>
            <a:off x="9692406" y="-66041"/>
            <a:ext cx="2489385" cy="990878"/>
            <a:chOff x="0" y="0"/>
            <a:chExt cx="2489384" cy="990877"/>
          </a:xfrm>
        </p:grpSpPr>
        <p:pic>
          <p:nvPicPr>
            <p:cNvPr id="258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7849" y="64433"/>
              <a:ext cx="2471536" cy="92644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59" name="CustomShape 15"/>
            <p:cNvSpPr txBox="1"/>
            <p:nvPr/>
          </p:nvSpPr>
          <p:spPr>
            <a:xfrm>
              <a:off x="-1" y="0"/>
              <a:ext cx="1787630" cy="39437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5290" tIns="55290" rIns="55290" bIns="55290" numCol="1" anchor="t">
              <a:spAutoFit/>
            </a:bodyPr>
            <a:lstStyle>
              <a:lvl1pPr defTabSz="1107121">
                <a:spcBef>
                  <a:spcPts val="0"/>
                </a:spcBef>
                <a:defRPr b="1" i="1" spc="-1" sz="2000">
                  <a:solidFill>
                    <a:srgbClr val="3B81D0"/>
                  </a:solidFill>
                </a:defRPr>
              </a:lvl1pPr>
            </a:lstStyle>
            <a:p>
              <a:pPr/>
              <a:r>
                <a:t>MDANSE2018</a:t>
              </a:r>
            </a:p>
          </p:txBody>
        </p:sp>
      </p:grpSp>
      <p:pic>
        <p:nvPicPr>
          <p:cNvPr id="261" name="Image" descr="Image"/>
          <p:cNvPicPr>
            <a:picLocks noChangeAspect="1"/>
          </p:cNvPicPr>
          <p:nvPr/>
        </p:nvPicPr>
        <p:blipFill>
          <a:blip r:embed="rId5">
            <a:extLst/>
          </a:blip>
          <a:srcRect l="20523" t="0" r="39211" b="0"/>
          <a:stretch>
            <a:fillRect/>
          </a:stretch>
        </p:blipFill>
        <p:spPr>
          <a:xfrm>
            <a:off x="10149533" y="1130326"/>
            <a:ext cx="2055333" cy="5102848"/>
          </a:xfrm>
          <a:prstGeom prst="rect">
            <a:avLst/>
          </a:prstGeom>
          <a:ln w="12700">
            <a:miter lim="400000"/>
          </a:ln>
        </p:spPr>
      </p:pic>
      <p:sp>
        <p:nvSpPr>
          <p:cNvPr id="262" name="CustomShape 16"/>
          <p:cNvSpPr txBox="1"/>
          <p:nvPr/>
        </p:nvSpPr>
        <p:spPr>
          <a:xfrm>
            <a:off x="452338" y="6582767"/>
            <a:ext cx="3498850" cy="3062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4419" tIns="54419" rIns="54419" bIns="54419">
            <a:spAutoFit/>
          </a:bodyPr>
          <a:lstStyle>
            <a:lvl1pPr defTabSz="1107121">
              <a:spcBef>
                <a:spcPts val="0"/>
              </a:spcBef>
              <a:defRPr i="1" spc="-1" sz="1400"/>
            </a:lvl1pPr>
          </a:lstStyle>
          <a:p>
            <a:pPr/>
            <a:r>
              <a:t>MDANSE 2018, Puerto de la cruz, Tenerife</a:t>
            </a:r>
          </a:p>
        </p:txBody>
      </p:sp>
      <p:sp>
        <p:nvSpPr>
          <p:cNvPr id="263" name="Title Text"/>
          <p:cNvSpPr txBox="1"/>
          <p:nvPr>
            <p:ph type="title"/>
          </p:nvPr>
        </p:nvSpPr>
        <p:spPr>
          <a:xfrm>
            <a:off x="130607" y="179066"/>
            <a:ext cx="10979765" cy="722262"/>
          </a:xfrm>
          <a:prstGeom prst="rect">
            <a:avLst/>
          </a:prstGeom>
        </p:spPr>
        <p:txBody>
          <a:bodyPr anchor="ctr">
            <a:normAutofit fontScale="100000" lnSpcReduction="0"/>
          </a:bodyPr>
          <a:lstStyle>
            <a:lvl1pPr defTabSz="1107121">
              <a:defRPr b="0" sz="20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64" name="Slide Number"/>
          <p:cNvSpPr txBox="1"/>
          <p:nvPr>
            <p:ph type="sldNum" sz="quarter" idx="2"/>
          </p:nvPr>
        </p:nvSpPr>
        <p:spPr>
          <a:xfrm>
            <a:off x="5886661" y="6352890"/>
            <a:ext cx="2841838" cy="368301"/>
          </a:xfrm>
          <a:prstGeom prst="rect">
            <a:avLst/>
          </a:prstGeom>
        </p:spPr>
        <p:txBody>
          <a:bodyPr anchor="t"/>
          <a:lstStyle>
            <a:lvl1pPr algn="r" defTabSz="1107121">
              <a:spcBef>
                <a:spcPts val="0"/>
              </a:spcBef>
              <a:defRPr b="0" spc="-1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On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53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4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2019 McStas school @ CSNS</a:t>
            </a:r>
          </a:p>
        </p:txBody>
      </p:sp>
      <p:sp>
        <p:nvSpPr>
          <p:cNvPr id="55" name="Form.Datedate"/>
          <p:cNvSpPr txBox="1"/>
          <p:nvPr/>
        </p:nvSpPr>
        <p:spPr>
          <a:xfrm>
            <a:off x="251362" y="6636099"/>
            <a:ext cx="110401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spcBef>
                <a:spcPts val="40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6. marts 2019</a:t>
            </a:r>
          </a:p>
        </p:txBody>
      </p:sp>
      <p:sp>
        <p:nvSpPr>
          <p:cNvPr id="56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7" name="Title Text"/>
          <p:cNvSpPr txBox="1"/>
          <p:nvPr>
            <p:ph type="title"/>
          </p:nvPr>
        </p:nvSpPr>
        <p:spPr>
          <a:xfrm>
            <a:off x="1774725" y="426126"/>
            <a:ext cx="9312376" cy="97271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58" name="Body Level One…"/>
          <p:cNvSpPr txBox="1"/>
          <p:nvPr>
            <p:ph type="body" idx="1"/>
          </p:nvPr>
        </p:nvSpPr>
        <p:spPr>
          <a:xfrm>
            <a:off x="1774800" y="1706399"/>
            <a:ext cx="9312375" cy="4545579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69" name="Group"/>
          <p:cNvGrpSpPr/>
          <p:nvPr/>
        </p:nvGrpSpPr>
        <p:grpSpPr>
          <a:xfrm>
            <a:off x="296832" y="988766"/>
            <a:ext cx="1013075" cy="5522568"/>
            <a:chOff x="0" y="0"/>
            <a:chExt cx="1013074" cy="5522566"/>
          </a:xfrm>
        </p:grpSpPr>
        <p:grpSp>
          <p:nvGrpSpPr>
            <p:cNvPr id="66" name="Group"/>
            <p:cNvGrpSpPr/>
            <p:nvPr/>
          </p:nvGrpSpPr>
          <p:grpSpPr>
            <a:xfrm>
              <a:off x="64847" y="4547610"/>
              <a:ext cx="933922" cy="974957"/>
              <a:chOff x="0" y="0"/>
              <a:chExt cx="933921" cy="974955"/>
            </a:xfrm>
          </p:grpSpPr>
          <p:sp>
            <p:nvSpPr>
              <p:cNvPr id="60" name="Logo color"/>
              <p:cNvSpPr/>
              <p:nvPr/>
            </p:nvSpPr>
            <p:spPr>
              <a:xfrm>
                <a:off x="3226" y="582631"/>
                <a:ext cx="150569" cy="2196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597" y="18293"/>
                    </a:moveTo>
                    <a:cubicBezTo>
                      <a:pt x="10549" y="19881"/>
                      <a:pt x="11051" y="19881"/>
                      <a:pt x="17003" y="18293"/>
                    </a:cubicBezTo>
                    <a:cubicBezTo>
                      <a:pt x="17003" y="18293"/>
                      <a:pt x="17003" y="18293"/>
                      <a:pt x="21600" y="19949"/>
                    </a:cubicBezTo>
                    <a:cubicBezTo>
                      <a:pt x="21600" y="19949"/>
                      <a:pt x="21600" y="19949"/>
                      <a:pt x="17003" y="21600"/>
                    </a:cubicBezTo>
                    <a:cubicBezTo>
                      <a:pt x="11051" y="20016"/>
                      <a:pt x="10549" y="20016"/>
                      <a:pt x="4597" y="21600"/>
                    </a:cubicBezTo>
                    <a:cubicBezTo>
                      <a:pt x="4597" y="21600"/>
                      <a:pt x="4597" y="21600"/>
                      <a:pt x="0" y="19949"/>
                    </a:cubicBezTo>
                    <a:cubicBezTo>
                      <a:pt x="0" y="19949"/>
                      <a:pt x="0" y="19949"/>
                      <a:pt x="4597" y="18293"/>
                    </a:cubicBezTo>
                    <a:close/>
                    <a:moveTo>
                      <a:pt x="4597" y="14200"/>
                    </a:moveTo>
                    <a:cubicBezTo>
                      <a:pt x="10549" y="15790"/>
                      <a:pt x="11051" y="15790"/>
                      <a:pt x="17003" y="14200"/>
                    </a:cubicBezTo>
                    <a:cubicBezTo>
                      <a:pt x="17003" y="14200"/>
                      <a:pt x="17003" y="14200"/>
                      <a:pt x="21600" y="15858"/>
                    </a:cubicBezTo>
                    <a:cubicBezTo>
                      <a:pt x="21600" y="15858"/>
                      <a:pt x="21600" y="15858"/>
                      <a:pt x="17003" y="17512"/>
                    </a:cubicBezTo>
                    <a:cubicBezTo>
                      <a:pt x="11051" y="15925"/>
                      <a:pt x="10549" y="15925"/>
                      <a:pt x="4597" y="17512"/>
                    </a:cubicBezTo>
                    <a:cubicBezTo>
                      <a:pt x="4597" y="17512"/>
                      <a:pt x="4597" y="17512"/>
                      <a:pt x="0" y="15858"/>
                    </a:cubicBezTo>
                    <a:cubicBezTo>
                      <a:pt x="0" y="15858"/>
                      <a:pt x="0" y="15858"/>
                      <a:pt x="4597" y="14200"/>
                    </a:cubicBezTo>
                    <a:close/>
                    <a:moveTo>
                      <a:pt x="4597" y="10111"/>
                    </a:moveTo>
                    <a:cubicBezTo>
                      <a:pt x="10549" y="11702"/>
                      <a:pt x="11051" y="11702"/>
                      <a:pt x="17003" y="10111"/>
                    </a:cubicBezTo>
                    <a:cubicBezTo>
                      <a:pt x="17003" y="10111"/>
                      <a:pt x="17003" y="10111"/>
                      <a:pt x="21600" y="11769"/>
                    </a:cubicBezTo>
                    <a:cubicBezTo>
                      <a:pt x="21600" y="11769"/>
                      <a:pt x="21600" y="11769"/>
                      <a:pt x="17003" y="13423"/>
                    </a:cubicBezTo>
                    <a:cubicBezTo>
                      <a:pt x="11051" y="11837"/>
                      <a:pt x="10549" y="11837"/>
                      <a:pt x="4597" y="13423"/>
                    </a:cubicBezTo>
                    <a:cubicBezTo>
                      <a:pt x="4597" y="13423"/>
                      <a:pt x="4597" y="13423"/>
                      <a:pt x="0" y="11769"/>
                    </a:cubicBezTo>
                    <a:cubicBezTo>
                      <a:pt x="0" y="11769"/>
                      <a:pt x="0" y="11769"/>
                      <a:pt x="4597" y="10111"/>
                    </a:cubicBezTo>
                    <a:close/>
                    <a:moveTo>
                      <a:pt x="2971" y="918"/>
                    </a:moveTo>
                    <a:lnTo>
                      <a:pt x="2971" y="6926"/>
                    </a:lnTo>
                    <a:cubicBezTo>
                      <a:pt x="2971" y="6926"/>
                      <a:pt x="2971" y="6926"/>
                      <a:pt x="3980" y="6926"/>
                    </a:cubicBezTo>
                    <a:cubicBezTo>
                      <a:pt x="4430" y="6926"/>
                      <a:pt x="4695" y="6878"/>
                      <a:pt x="4903" y="6708"/>
                    </a:cubicBezTo>
                    <a:cubicBezTo>
                      <a:pt x="5220" y="6447"/>
                      <a:pt x="5249" y="5917"/>
                      <a:pt x="5249" y="4849"/>
                    </a:cubicBezTo>
                    <a:cubicBezTo>
                      <a:pt x="5249" y="4849"/>
                      <a:pt x="5249" y="4849"/>
                      <a:pt x="5249" y="2990"/>
                    </a:cubicBezTo>
                    <a:cubicBezTo>
                      <a:pt x="5249" y="1926"/>
                      <a:pt x="5220" y="1396"/>
                      <a:pt x="4903" y="1135"/>
                    </a:cubicBezTo>
                    <a:cubicBezTo>
                      <a:pt x="4695" y="965"/>
                      <a:pt x="4430" y="918"/>
                      <a:pt x="3980" y="918"/>
                    </a:cubicBezTo>
                    <a:cubicBezTo>
                      <a:pt x="3980" y="918"/>
                      <a:pt x="3980" y="918"/>
                      <a:pt x="2971" y="918"/>
                    </a:cubicBezTo>
                    <a:close/>
                    <a:moveTo>
                      <a:pt x="8068" y="0"/>
                    </a:moveTo>
                    <a:cubicBezTo>
                      <a:pt x="8068" y="0"/>
                      <a:pt x="8068" y="0"/>
                      <a:pt x="13456" y="0"/>
                    </a:cubicBezTo>
                    <a:cubicBezTo>
                      <a:pt x="13542" y="0"/>
                      <a:pt x="13594" y="16"/>
                      <a:pt x="13635" y="44"/>
                    </a:cubicBezTo>
                    <a:cubicBezTo>
                      <a:pt x="13669" y="67"/>
                      <a:pt x="13698" y="103"/>
                      <a:pt x="13698" y="162"/>
                    </a:cubicBezTo>
                    <a:cubicBezTo>
                      <a:pt x="13698" y="162"/>
                      <a:pt x="13698" y="162"/>
                      <a:pt x="13698" y="827"/>
                    </a:cubicBezTo>
                    <a:cubicBezTo>
                      <a:pt x="13698" y="886"/>
                      <a:pt x="13669" y="922"/>
                      <a:pt x="13635" y="945"/>
                    </a:cubicBezTo>
                    <a:cubicBezTo>
                      <a:pt x="13594" y="973"/>
                      <a:pt x="13542" y="989"/>
                      <a:pt x="13456" y="989"/>
                    </a:cubicBezTo>
                    <a:cubicBezTo>
                      <a:pt x="13456" y="989"/>
                      <a:pt x="13456" y="989"/>
                      <a:pt x="11731" y="989"/>
                    </a:cubicBezTo>
                    <a:cubicBezTo>
                      <a:pt x="11731" y="989"/>
                      <a:pt x="11731" y="989"/>
                      <a:pt x="11731" y="7681"/>
                    </a:cubicBezTo>
                    <a:cubicBezTo>
                      <a:pt x="11731" y="7740"/>
                      <a:pt x="11708" y="7776"/>
                      <a:pt x="11667" y="7800"/>
                    </a:cubicBezTo>
                    <a:cubicBezTo>
                      <a:pt x="11633" y="7827"/>
                      <a:pt x="11581" y="7843"/>
                      <a:pt x="11494" y="7843"/>
                    </a:cubicBezTo>
                    <a:cubicBezTo>
                      <a:pt x="11494" y="7843"/>
                      <a:pt x="11494" y="7843"/>
                      <a:pt x="10029" y="7843"/>
                    </a:cubicBezTo>
                    <a:cubicBezTo>
                      <a:pt x="9943" y="7843"/>
                      <a:pt x="9891" y="7827"/>
                      <a:pt x="9850" y="7800"/>
                    </a:cubicBezTo>
                    <a:cubicBezTo>
                      <a:pt x="9810" y="7776"/>
                      <a:pt x="9787" y="7740"/>
                      <a:pt x="9787" y="7681"/>
                    </a:cubicBezTo>
                    <a:cubicBezTo>
                      <a:pt x="9787" y="7681"/>
                      <a:pt x="9787" y="7681"/>
                      <a:pt x="9787" y="989"/>
                    </a:cubicBezTo>
                    <a:cubicBezTo>
                      <a:pt x="9787" y="989"/>
                      <a:pt x="9787" y="989"/>
                      <a:pt x="8068" y="989"/>
                    </a:cubicBezTo>
                    <a:cubicBezTo>
                      <a:pt x="7981" y="989"/>
                      <a:pt x="7929" y="973"/>
                      <a:pt x="7889" y="945"/>
                    </a:cubicBezTo>
                    <a:cubicBezTo>
                      <a:pt x="7849" y="922"/>
                      <a:pt x="7825" y="886"/>
                      <a:pt x="7825" y="827"/>
                    </a:cubicBezTo>
                    <a:cubicBezTo>
                      <a:pt x="7825" y="827"/>
                      <a:pt x="7825" y="827"/>
                      <a:pt x="7825" y="162"/>
                    </a:cubicBezTo>
                    <a:cubicBezTo>
                      <a:pt x="7825" y="103"/>
                      <a:pt x="7849" y="67"/>
                      <a:pt x="7889" y="44"/>
                    </a:cubicBezTo>
                    <a:cubicBezTo>
                      <a:pt x="7929" y="16"/>
                      <a:pt x="7981" y="0"/>
                      <a:pt x="8068" y="0"/>
                    </a:cubicBezTo>
                    <a:close/>
                    <a:moveTo>
                      <a:pt x="1390" y="0"/>
                    </a:moveTo>
                    <a:cubicBezTo>
                      <a:pt x="1390" y="0"/>
                      <a:pt x="1390" y="0"/>
                      <a:pt x="4257" y="0"/>
                    </a:cubicBezTo>
                    <a:cubicBezTo>
                      <a:pt x="5370" y="0"/>
                      <a:pt x="6051" y="174"/>
                      <a:pt x="6466" y="538"/>
                    </a:cubicBezTo>
                    <a:cubicBezTo>
                      <a:pt x="7072" y="1036"/>
                      <a:pt x="7089" y="1843"/>
                      <a:pt x="7089" y="3077"/>
                    </a:cubicBezTo>
                    <a:cubicBezTo>
                      <a:pt x="7089" y="3077"/>
                      <a:pt x="7089" y="3077"/>
                      <a:pt x="7089" y="4766"/>
                    </a:cubicBezTo>
                    <a:cubicBezTo>
                      <a:pt x="7089" y="6000"/>
                      <a:pt x="7072" y="6807"/>
                      <a:pt x="6466" y="7305"/>
                    </a:cubicBezTo>
                    <a:cubicBezTo>
                      <a:pt x="6051" y="7669"/>
                      <a:pt x="5370" y="7843"/>
                      <a:pt x="4257" y="7843"/>
                    </a:cubicBezTo>
                    <a:cubicBezTo>
                      <a:pt x="4257" y="7843"/>
                      <a:pt x="4257" y="7843"/>
                      <a:pt x="1390" y="7843"/>
                    </a:cubicBezTo>
                    <a:cubicBezTo>
                      <a:pt x="1304" y="7843"/>
                      <a:pt x="1252" y="7827"/>
                      <a:pt x="1217" y="7800"/>
                    </a:cubicBezTo>
                    <a:cubicBezTo>
                      <a:pt x="1177" y="7776"/>
                      <a:pt x="1154" y="7740"/>
                      <a:pt x="1154" y="7681"/>
                    </a:cubicBezTo>
                    <a:cubicBezTo>
                      <a:pt x="1154" y="7681"/>
                      <a:pt x="1154" y="7681"/>
                      <a:pt x="1154" y="162"/>
                    </a:cubicBezTo>
                    <a:cubicBezTo>
                      <a:pt x="1154" y="103"/>
                      <a:pt x="1177" y="67"/>
                      <a:pt x="1217" y="44"/>
                    </a:cubicBezTo>
                    <a:cubicBezTo>
                      <a:pt x="1252" y="16"/>
                      <a:pt x="1304" y="0"/>
                      <a:pt x="1390" y="0"/>
                    </a:cubicBezTo>
                    <a:close/>
                    <a:moveTo>
                      <a:pt x="14706" y="0"/>
                    </a:moveTo>
                    <a:cubicBezTo>
                      <a:pt x="14706" y="0"/>
                      <a:pt x="14706" y="0"/>
                      <a:pt x="16045" y="0"/>
                    </a:cubicBezTo>
                    <a:cubicBezTo>
                      <a:pt x="16131" y="0"/>
                      <a:pt x="16183" y="16"/>
                      <a:pt x="16224" y="44"/>
                    </a:cubicBezTo>
                    <a:cubicBezTo>
                      <a:pt x="16264" y="67"/>
                      <a:pt x="16287" y="103"/>
                      <a:pt x="16287" y="162"/>
                    </a:cubicBezTo>
                    <a:cubicBezTo>
                      <a:pt x="16287" y="162"/>
                      <a:pt x="16287" y="162"/>
                      <a:pt x="16287" y="5712"/>
                    </a:cubicBezTo>
                    <a:cubicBezTo>
                      <a:pt x="16287" y="6314"/>
                      <a:pt x="16368" y="6646"/>
                      <a:pt x="16627" y="6844"/>
                    </a:cubicBezTo>
                    <a:cubicBezTo>
                      <a:pt x="16818" y="6990"/>
                      <a:pt x="17072" y="7053"/>
                      <a:pt x="17406" y="7053"/>
                    </a:cubicBezTo>
                    <a:cubicBezTo>
                      <a:pt x="17776" y="7053"/>
                      <a:pt x="18041" y="6982"/>
                      <a:pt x="18226" y="6844"/>
                    </a:cubicBezTo>
                    <a:cubicBezTo>
                      <a:pt x="18503" y="6638"/>
                      <a:pt x="18566" y="6294"/>
                      <a:pt x="18566" y="5712"/>
                    </a:cubicBezTo>
                    <a:cubicBezTo>
                      <a:pt x="18566" y="5712"/>
                      <a:pt x="18566" y="5712"/>
                      <a:pt x="18566" y="162"/>
                    </a:cubicBezTo>
                    <a:cubicBezTo>
                      <a:pt x="18566" y="103"/>
                      <a:pt x="18589" y="67"/>
                      <a:pt x="18630" y="44"/>
                    </a:cubicBezTo>
                    <a:cubicBezTo>
                      <a:pt x="18664" y="16"/>
                      <a:pt x="18722" y="0"/>
                      <a:pt x="18803" y="0"/>
                    </a:cubicBezTo>
                    <a:cubicBezTo>
                      <a:pt x="18803" y="0"/>
                      <a:pt x="18803" y="0"/>
                      <a:pt x="20147" y="0"/>
                    </a:cubicBezTo>
                    <a:cubicBezTo>
                      <a:pt x="20234" y="0"/>
                      <a:pt x="20286" y="16"/>
                      <a:pt x="20320" y="44"/>
                    </a:cubicBezTo>
                    <a:cubicBezTo>
                      <a:pt x="20361" y="67"/>
                      <a:pt x="20384" y="103"/>
                      <a:pt x="20384" y="162"/>
                    </a:cubicBezTo>
                    <a:cubicBezTo>
                      <a:pt x="20384" y="162"/>
                      <a:pt x="20384" y="162"/>
                      <a:pt x="20384" y="5716"/>
                    </a:cubicBezTo>
                    <a:cubicBezTo>
                      <a:pt x="20384" y="6464"/>
                      <a:pt x="20257" y="6962"/>
                      <a:pt x="19732" y="7382"/>
                    </a:cubicBezTo>
                    <a:cubicBezTo>
                      <a:pt x="19287" y="7738"/>
                      <a:pt x="18560" y="7943"/>
                      <a:pt x="17430" y="7943"/>
                    </a:cubicBezTo>
                    <a:cubicBezTo>
                      <a:pt x="16316" y="7943"/>
                      <a:pt x="15583" y="7750"/>
                      <a:pt x="15093" y="7382"/>
                    </a:cubicBezTo>
                    <a:cubicBezTo>
                      <a:pt x="14625" y="7030"/>
                      <a:pt x="14469" y="6523"/>
                      <a:pt x="14469" y="5716"/>
                    </a:cubicBezTo>
                    <a:cubicBezTo>
                      <a:pt x="14469" y="5716"/>
                      <a:pt x="14469" y="5716"/>
                      <a:pt x="14469" y="162"/>
                    </a:cubicBezTo>
                    <a:cubicBezTo>
                      <a:pt x="14469" y="103"/>
                      <a:pt x="14493" y="67"/>
                      <a:pt x="14527" y="44"/>
                    </a:cubicBezTo>
                    <a:cubicBezTo>
                      <a:pt x="14568" y="16"/>
                      <a:pt x="14620" y="0"/>
                      <a:pt x="147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pPr>
                  <a:defRPr>
                    <a:latin typeface="Verdana"/>
                    <a:ea typeface="Verdana"/>
                    <a:cs typeface="Verdana"/>
                    <a:sym typeface="Verdana"/>
                  </a:defRPr>
                </a:pPr>
              </a:p>
            </p:txBody>
          </p:sp>
          <p:pic>
            <p:nvPicPr>
              <p:cNvPr id="61" name="logoill.pdf" descr="logoill.pdf"/>
              <p:cNvPicPr>
                <a:picLocks noChangeAspect="0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626182" y="591394"/>
                <a:ext cx="211405" cy="20207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62" name="mcstas-logo.pdf" descr="mcstas-logo.pdf"/>
              <p:cNvPicPr>
                <a:picLocks noChangeAspect="0"/>
              </p:cNvPicPr>
              <p:nvPr/>
            </p:nvPicPr>
            <p:blipFill>
              <a:blip r:embed="rId3">
                <a:extLst/>
              </a:blip>
              <a:srcRect l="0" t="0" r="0" b="0"/>
              <a:stretch>
                <a:fillRect/>
              </a:stretch>
            </p:blipFill>
            <p:spPr>
              <a:xfrm>
                <a:off x="0" y="0"/>
                <a:ext cx="933922" cy="54877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63" name="image21.png" descr="image21.png"/>
              <p:cNvPicPr>
                <a:picLocks noChangeAspect="0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347879" y="644914"/>
                <a:ext cx="263140" cy="9633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64" name="ku-logo.pdf" descr="ku-logo.pdf"/>
              <p:cNvPicPr>
                <a:picLocks noChangeAspect="0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168587" y="580690"/>
                <a:ext cx="165192" cy="22444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65" name="ESS_Logo_Frugal_Blue_cmyk.png" descr="ESS_Logo_Frugal_Blue_cmyk.png"/>
              <p:cNvPicPr>
                <a:picLocks noChangeAspect="0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276555" y="781566"/>
                <a:ext cx="359403" cy="19339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67" name="Image" descr="Image"/>
            <p:cNvPicPr>
              <a:picLocks noChangeAspect="0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0" y="0"/>
              <a:ext cx="972473" cy="35470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8" name="2019 CSNS McStas School"/>
            <p:cNvSpPr txBox="1"/>
            <p:nvPr/>
          </p:nvSpPr>
          <p:spPr>
            <a:xfrm>
              <a:off x="10382" y="3661154"/>
              <a:ext cx="1002693" cy="7204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normAutofit fontScale="100000" lnSpcReduction="0"/>
            </a:bodyPr>
            <a:lstStyle/>
            <a:p>
              <a:pPr algn="ctr" defTabSz="365760">
                <a:lnSpc>
                  <a:spcPct val="110000"/>
                </a:lnSpc>
                <a:spcBef>
                  <a:spcPts val="0"/>
                </a:spcBef>
                <a:defRPr b="1" i="1" sz="1480"/>
              </a:pPr>
              <a:r>
                <a:t>2019 CSNS</a:t>
              </a:r>
              <a:br/>
              <a:r>
                <a:t>McStas School</a:t>
              </a:r>
            </a:p>
          </p:txBody>
        </p:sp>
      </p:grpSp>
      <p:pic>
        <p:nvPicPr>
          <p:cNvPr id="70" name="ESS.png" descr="ESS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730250" y="252000"/>
            <a:ext cx="1138321" cy="612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78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79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2019 McStas school @ CSNS</a:t>
            </a:r>
          </a:p>
        </p:txBody>
      </p:sp>
      <p:sp>
        <p:nvSpPr>
          <p:cNvPr id="80" name="Form.Datedate"/>
          <p:cNvSpPr txBox="1"/>
          <p:nvPr/>
        </p:nvSpPr>
        <p:spPr>
          <a:xfrm>
            <a:off x="251362" y="6636099"/>
            <a:ext cx="110401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spcBef>
                <a:spcPts val="40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6. marts 2019</a:t>
            </a:r>
          </a:p>
        </p:txBody>
      </p:sp>
      <p:sp>
        <p:nvSpPr>
          <p:cNvPr id="81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82" name="Title Text"/>
          <p:cNvSpPr txBox="1"/>
          <p:nvPr>
            <p:ph type="title"/>
          </p:nvPr>
        </p:nvSpPr>
        <p:spPr>
          <a:xfrm>
            <a:off x="1774725" y="426126"/>
            <a:ext cx="9312376" cy="97271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83" name="Body Level One…"/>
          <p:cNvSpPr txBox="1"/>
          <p:nvPr>
            <p:ph type="body" sz="half" idx="1"/>
          </p:nvPr>
        </p:nvSpPr>
        <p:spPr>
          <a:xfrm>
            <a:off x="1774800" y="1706398"/>
            <a:ext cx="4410177" cy="45468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85" name="ESS.png" descr="ES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0250" y="252000"/>
            <a:ext cx="1138321" cy="6120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95" name="Group"/>
          <p:cNvGrpSpPr/>
          <p:nvPr/>
        </p:nvGrpSpPr>
        <p:grpSpPr>
          <a:xfrm>
            <a:off x="296832" y="988766"/>
            <a:ext cx="1013075" cy="5522568"/>
            <a:chOff x="0" y="0"/>
            <a:chExt cx="1013074" cy="5522566"/>
          </a:xfrm>
        </p:grpSpPr>
        <p:grpSp>
          <p:nvGrpSpPr>
            <p:cNvPr id="92" name="Group"/>
            <p:cNvGrpSpPr/>
            <p:nvPr/>
          </p:nvGrpSpPr>
          <p:grpSpPr>
            <a:xfrm>
              <a:off x="64847" y="4547610"/>
              <a:ext cx="933922" cy="974957"/>
              <a:chOff x="0" y="0"/>
              <a:chExt cx="933921" cy="974955"/>
            </a:xfrm>
          </p:grpSpPr>
          <p:sp>
            <p:nvSpPr>
              <p:cNvPr id="86" name="Logo color"/>
              <p:cNvSpPr/>
              <p:nvPr/>
            </p:nvSpPr>
            <p:spPr>
              <a:xfrm>
                <a:off x="3226" y="582631"/>
                <a:ext cx="150569" cy="2196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597" y="18293"/>
                    </a:moveTo>
                    <a:cubicBezTo>
                      <a:pt x="10549" y="19881"/>
                      <a:pt x="11051" y="19881"/>
                      <a:pt x="17003" y="18293"/>
                    </a:cubicBezTo>
                    <a:cubicBezTo>
                      <a:pt x="17003" y="18293"/>
                      <a:pt x="17003" y="18293"/>
                      <a:pt x="21600" y="19949"/>
                    </a:cubicBezTo>
                    <a:cubicBezTo>
                      <a:pt x="21600" y="19949"/>
                      <a:pt x="21600" y="19949"/>
                      <a:pt x="17003" y="21600"/>
                    </a:cubicBezTo>
                    <a:cubicBezTo>
                      <a:pt x="11051" y="20016"/>
                      <a:pt x="10549" y="20016"/>
                      <a:pt x="4597" y="21600"/>
                    </a:cubicBezTo>
                    <a:cubicBezTo>
                      <a:pt x="4597" y="21600"/>
                      <a:pt x="4597" y="21600"/>
                      <a:pt x="0" y="19949"/>
                    </a:cubicBezTo>
                    <a:cubicBezTo>
                      <a:pt x="0" y="19949"/>
                      <a:pt x="0" y="19949"/>
                      <a:pt x="4597" y="18293"/>
                    </a:cubicBezTo>
                    <a:close/>
                    <a:moveTo>
                      <a:pt x="4597" y="14200"/>
                    </a:moveTo>
                    <a:cubicBezTo>
                      <a:pt x="10549" y="15790"/>
                      <a:pt x="11051" y="15790"/>
                      <a:pt x="17003" y="14200"/>
                    </a:cubicBezTo>
                    <a:cubicBezTo>
                      <a:pt x="17003" y="14200"/>
                      <a:pt x="17003" y="14200"/>
                      <a:pt x="21600" y="15858"/>
                    </a:cubicBezTo>
                    <a:cubicBezTo>
                      <a:pt x="21600" y="15858"/>
                      <a:pt x="21600" y="15858"/>
                      <a:pt x="17003" y="17512"/>
                    </a:cubicBezTo>
                    <a:cubicBezTo>
                      <a:pt x="11051" y="15925"/>
                      <a:pt x="10549" y="15925"/>
                      <a:pt x="4597" y="17512"/>
                    </a:cubicBezTo>
                    <a:cubicBezTo>
                      <a:pt x="4597" y="17512"/>
                      <a:pt x="4597" y="17512"/>
                      <a:pt x="0" y="15858"/>
                    </a:cubicBezTo>
                    <a:cubicBezTo>
                      <a:pt x="0" y="15858"/>
                      <a:pt x="0" y="15858"/>
                      <a:pt x="4597" y="14200"/>
                    </a:cubicBezTo>
                    <a:close/>
                    <a:moveTo>
                      <a:pt x="4597" y="10111"/>
                    </a:moveTo>
                    <a:cubicBezTo>
                      <a:pt x="10549" y="11702"/>
                      <a:pt x="11051" y="11702"/>
                      <a:pt x="17003" y="10111"/>
                    </a:cubicBezTo>
                    <a:cubicBezTo>
                      <a:pt x="17003" y="10111"/>
                      <a:pt x="17003" y="10111"/>
                      <a:pt x="21600" y="11769"/>
                    </a:cubicBezTo>
                    <a:cubicBezTo>
                      <a:pt x="21600" y="11769"/>
                      <a:pt x="21600" y="11769"/>
                      <a:pt x="17003" y="13423"/>
                    </a:cubicBezTo>
                    <a:cubicBezTo>
                      <a:pt x="11051" y="11837"/>
                      <a:pt x="10549" y="11837"/>
                      <a:pt x="4597" y="13423"/>
                    </a:cubicBezTo>
                    <a:cubicBezTo>
                      <a:pt x="4597" y="13423"/>
                      <a:pt x="4597" y="13423"/>
                      <a:pt x="0" y="11769"/>
                    </a:cubicBezTo>
                    <a:cubicBezTo>
                      <a:pt x="0" y="11769"/>
                      <a:pt x="0" y="11769"/>
                      <a:pt x="4597" y="10111"/>
                    </a:cubicBezTo>
                    <a:close/>
                    <a:moveTo>
                      <a:pt x="2971" y="918"/>
                    </a:moveTo>
                    <a:lnTo>
                      <a:pt x="2971" y="6926"/>
                    </a:lnTo>
                    <a:cubicBezTo>
                      <a:pt x="2971" y="6926"/>
                      <a:pt x="2971" y="6926"/>
                      <a:pt x="3980" y="6926"/>
                    </a:cubicBezTo>
                    <a:cubicBezTo>
                      <a:pt x="4430" y="6926"/>
                      <a:pt x="4695" y="6878"/>
                      <a:pt x="4903" y="6708"/>
                    </a:cubicBezTo>
                    <a:cubicBezTo>
                      <a:pt x="5220" y="6447"/>
                      <a:pt x="5249" y="5917"/>
                      <a:pt x="5249" y="4849"/>
                    </a:cubicBezTo>
                    <a:cubicBezTo>
                      <a:pt x="5249" y="4849"/>
                      <a:pt x="5249" y="4849"/>
                      <a:pt x="5249" y="2990"/>
                    </a:cubicBezTo>
                    <a:cubicBezTo>
                      <a:pt x="5249" y="1926"/>
                      <a:pt x="5220" y="1396"/>
                      <a:pt x="4903" y="1135"/>
                    </a:cubicBezTo>
                    <a:cubicBezTo>
                      <a:pt x="4695" y="965"/>
                      <a:pt x="4430" y="918"/>
                      <a:pt x="3980" y="918"/>
                    </a:cubicBezTo>
                    <a:cubicBezTo>
                      <a:pt x="3980" y="918"/>
                      <a:pt x="3980" y="918"/>
                      <a:pt x="2971" y="918"/>
                    </a:cubicBezTo>
                    <a:close/>
                    <a:moveTo>
                      <a:pt x="8068" y="0"/>
                    </a:moveTo>
                    <a:cubicBezTo>
                      <a:pt x="8068" y="0"/>
                      <a:pt x="8068" y="0"/>
                      <a:pt x="13456" y="0"/>
                    </a:cubicBezTo>
                    <a:cubicBezTo>
                      <a:pt x="13542" y="0"/>
                      <a:pt x="13594" y="16"/>
                      <a:pt x="13635" y="44"/>
                    </a:cubicBezTo>
                    <a:cubicBezTo>
                      <a:pt x="13669" y="67"/>
                      <a:pt x="13698" y="103"/>
                      <a:pt x="13698" y="162"/>
                    </a:cubicBezTo>
                    <a:cubicBezTo>
                      <a:pt x="13698" y="162"/>
                      <a:pt x="13698" y="162"/>
                      <a:pt x="13698" y="827"/>
                    </a:cubicBezTo>
                    <a:cubicBezTo>
                      <a:pt x="13698" y="886"/>
                      <a:pt x="13669" y="922"/>
                      <a:pt x="13635" y="945"/>
                    </a:cubicBezTo>
                    <a:cubicBezTo>
                      <a:pt x="13594" y="973"/>
                      <a:pt x="13542" y="989"/>
                      <a:pt x="13456" y="989"/>
                    </a:cubicBezTo>
                    <a:cubicBezTo>
                      <a:pt x="13456" y="989"/>
                      <a:pt x="13456" y="989"/>
                      <a:pt x="11731" y="989"/>
                    </a:cubicBezTo>
                    <a:cubicBezTo>
                      <a:pt x="11731" y="989"/>
                      <a:pt x="11731" y="989"/>
                      <a:pt x="11731" y="7681"/>
                    </a:cubicBezTo>
                    <a:cubicBezTo>
                      <a:pt x="11731" y="7740"/>
                      <a:pt x="11708" y="7776"/>
                      <a:pt x="11667" y="7800"/>
                    </a:cubicBezTo>
                    <a:cubicBezTo>
                      <a:pt x="11633" y="7827"/>
                      <a:pt x="11581" y="7843"/>
                      <a:pt x="11494" y="7843"/>
                    </a:cubicBezTo>
                    <a:cubicBezTo>
                      <a:pt x="11494" y="7843"/>
                      <a:pt x="11494" y="7843"/>
                      <a:pt x="10029" y="7843"/>
                    </a:cubicBezTo>
                    <a:cubicBezTo>
                      <a:pt x="9943" y="7843"/>
                      <a:pt x="9891" y="7827"/>
                      <a:pt x="9850" y="7800"/>
                    </a:cubicBezTo>
                    <a:cubicBezTo>
                      <a:pt x="9810" y="7776"/>
                      <a:pt x="9787" y="7740"/>
                      <a:pt x="9787" y="7681"/>
                    </a:cubicBezTo>
                    <a:cubicBezTo>
                      <a:pt x="9787" y="7681"/>
                      <a:pt x="9787" y="7681"/>
                      <a:pt x="9787" y="989"/>
                    </a:cubicBezTo>
                    <a:cubicBezTo>
                      <a:pt x="9787" y="989"/>
                      <a:pt x="9787" y="989"/>
                      <a:pt x="8068" y="989"/>
                    </a:cubicBezTo>
                    <a:cubicBezTo>
                      <a:pt x="7981" y="989"/>
                      <a:pt x="7929" y="973"/>
                      <a:pt x="7889" y="945"/>
                    </a:cubicBezTo>
                    <a:cubicBezTo>
                      <a:pt x="7849" y="922"/>
                      <a:pt x="7825" y="886"/>
                      <a:pt x="7825" y="827"/>
                    </a:cubicBezTo>
                    <a:cubicBezTo>
                      <a:pt x="7825" y="827"/>
                      <a:pt x="7825" y="827"/>
                      <a:pt x="7825" y="162"/>
                    </a:cubicBezTo>
                    <a:cubicBezTo>
                      <a:pt x="7825" y="103"/>
                      <a:pt x="7849" y="67"/>
                      <a:pt x="7889" y="44"/>
                    </a:cubicBezTo>
                    <a:cubicBezTo>
                      <a:pt x="7929" y="16"/>
                      <a:pt x="7981" y="0"/>
                      <a:pt x="8068" y="0"/>
                    </a:cubicBezTo>
                    <a:close/>
                    <a:moveTo>
                      <a:pt x="1390" y="0"/>
                    </a:moveTo>
                    <a:cubicBezTo>
                      <a:pt x="1390" y="0"/>
                      <a:pt x="1390" y="0"/>
                      <a:pt x="4257" y="0"/>
                    </a:cubicBezTo>
                    <a:cubicBezTo>
                      <a:pt x="5370" y="0"/>
                      <a:pt x="6051" y="174"/>
                      <a:pt x="6466" y="538"/>
                    </a:cubicBezTo>
                    <a:cubicBezTo>
                      <a:pt x="7072" y="1036"/>
                      <a:pt x="7089" y="1843"/>
                      <a:pt x="7089" y="3077"/>
                    </a:cubicBezTo>
                    <a:cubicBezTo>
                      <a:pt x="7089" y="3077"/>
                      <a:pt x="7089" y="3077"/>
                      <a:pt x="7089" y="4766"/>
                    </a:cubicBezTo>
                    <a:cubicBezTo>
                      <a:pt x="7089" y="6000"/>
                      <a:pt x="7072" y="6807"/>
                      <a:pt x="6466" y="7305"/>
                    </a:cubicBezTo>
                    <a:cubicBezTo>
                      <a:pt x="6051" y="7669"/>
                      <a:pt x="5370" y="7843"/>
                      <a:pt x="4257" y="7843"/>
                    </a:cubicBezTo>
                    <a:cubicBezTo>
                      <a:pt x="4257" y="7843"/>
                      <a:pt x="4257" y="7843"/>
                      <a:pt x="1390" y="7843"/>
                    </a:cubicBezTo>
                    <a:cubicBezTo>
                      <a:pt x="1304" y="7843"/>
                      <a:pt x="1252" y="7827"/>
                      <a:pt x="1217" y="7800"/>
                    </a:cubicBezTo>
                    <a:cubicBezTo>
                      <a:pt x="1177" y="7776"/>
                      <a:pt x="1154" y="7740"/>
                      <a:pt x="1154" y="7681"/>
                    </a:cubicBezTo>
                    <a:cubicBezTo>
                      <a:pt x="1154" y="7681"/>
                      <a:pt x="1154" y="7681"/>
                      <a:pt x="1154" y="162"/>
                    </a:cubicBezTo>
                    <a:cubicBezTo>
                      <a:pt x="1154" y="103"/>
                      <a:pt x="1177" y="67"/>
                      <a:pt x="1217" y="44"/>
                    </a:cubicBezTo>
                    <a:cubicBezTo>
                      <a:pt x="1252" y="16"/>
                      <a:pt x="1304" y="0"/>
                      <a:pt x="1390" y="0"/>
                    </a:cubicBezTo>
                    <a:close/>
                    <a:moveTo>
                      <a:pt x="14706" y="0"/>
                    </a:moveTo>
                    <a:cubicBezTo>
                      <a:pt x="14706" y="0"/>
                      <a:pt x="14706" y="0"/>
                      <a:pt x="16045" y="0"/>
                    </a:cubicBezTo>
                    <a:cubicBezTo>
                      <a:pt x="16131" y="0"/>
                      <a:pt x="16183" y="16"/>
                      <a:pt x="16224" y="44"/>
                    </a:cubicBezTo>
                    <a:cubicBezTo>
                      <a:pt x="16264" y="67"/>
                      <a:pt x="16287" y="103"/>
                      <a:pt x="16287" y="162"/>
                    </a:cubicBezTo>
                    <a:cubicBezTo>
                      <a:pt x="16287" y="162"/>
                      <a:pt x="16287" y="162"/>
                      <a:pt x="16287" y="5712"/>
                    </a:cubicBezTo>
                    <a:cubicBezTo>
                      <a:pt x="16287" y="6314"/>
                      <a:pt x="16368" y="6646"/>
                      <a:pt x="16627" y="6844"/>
                    </a:cubicBezTo>
                    <a:cubicBezTo>
                      <a:pt x="16818" y="6990"/>
                      <a:pt x="17072" y="7053"/>
                      <a:pt x="17406" y="7053"/>
                    </a:cubicBezTo>
                    <a:cubicBezTo>
                      <a:pt x="17776" y="7053"/>
                      <a:pt x="18041" y="6982"/>
                      <a:pt x="18226" y="6844"/>
                    </a:cubicBezTo>
                    <a:cubicBezTo>
                      <a:pt x="18503" y="6638"/>
                      <a:pt x="18566" y="6294"/>
                      <a:pt x="18566" y="5712"/>
                    </a:cubicBezTo>
                    <a:cubicBezTo>
                      <a:pt x="18566" y="5712"/>
                      <a:pt x="18566" y="5712"/>
                      <a:pt x="18566" y="162"/>
                    </a:cubicBezTo>
                    <a:cubicBezTo>
                      <a:pt x="18566" y="103"/>
                      <a:pt x="18589" y="67"/>
                      <a:pt x="18630" y="44"/>
                    </a:cubicBezTo>
                    <a:cubicBezTo>
                      <a:pt x="18664" y="16"/>
                      <a:pt x="18722" y="0"/>
                      <a:pt x="18803" y="0"/>
                    </a:cubicBezTo>
                    <a:cubicBezTo>
                      <a:pt x="18803" y="0"/>
                      <a:pt x="18803" y="0"/>
                      <a:pt x="20147" y="0"/>
                    </a:cubicBezTo>
                    <a:cubicBezTo>
                      <a:pt x="20234" y="0"/>
                      <a:pt x="20286" y="16"/>
                      <a:pt x="20320" y="44"/>
                    </a:cubicBezTo>
                    <a:cubicBezTo>
                      <a:pt x="20361" y="67"/>
                      <a:pt x="20384" y="103"/>
                      <a:pt x="20384" y="162"/>
                    </a:cubicBezTo>
                    <a:cubicBezTo>
                      <a:pt x="20384" y="162"/>
                      <a:pt x="20384" y="162"/>
                      <a:pt x="20384" y="5716"/>
                    </a:cubicBezTo>
                    <a:cubicBezTo>
                      <a:pt x="20384" y="6464"/>
                      <a:pt x="20257" y="6962"/>
                      <a:pt x="19732" y="7382"/>
                    </a:cubicBezTo>
                    <a:cubicBezTo>
                      <a:pt x="19287" y="7738"/>
                      <a:pt x="18560" y="7943"/>
                      <a:pt x="17430" y="7943"/>
                    </a:cubicBezTo>
                    <a:cubicBezTo>
                      <a:pt x="16316" y="7943"/>
                      <a:pt x="15583" y="7750"/>
                      <a:pt x="15093" y="7382"/>
                    </a:cubicBezTo>
                    <a:cubicBezTo>
                      <a:pt x="14625" y="7030"/>
                      <a:pt x="14469" y="6523"/>
                      <a:pt x="14469" y="5716"/>
                    </a:cubicBezTo>
                    <a:cubicBezTo>
                      <a:pt x="14469" y="5716"/>
                      <a:pt x="14469" y="5716"/>
                      <a:pt x="14469" y="162"/>
                    </a:cubicBezTo>
                    <a:cubicBezTo>
                      <a:pt x="14469" y="103"/>
                      <a:pt x="14493" y="67"/>
                      <a:pt x="14527" y="44"/>
                    </a:cubicBezTo>
                    <a:cubicBezTo>
                      <a:pt x="14568" y="16"/>
                      <a:pt x="14620" y="0"/>
                      <a:pt x="147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pPr>
                  <a:defRPr>
                    <a:latin typeface="Verdana"/>
                    <a:ea typeface="Verdana"/>
                    <a:cs typeface="Verdana"/>
                    <a:sym typeface="Verdana"/>
                  </a:defRPr>
                </a:pPr>
              </a:p>
            </p:txBody>
          </p:sp>
          <p:pic>
            <p:nvPicPr>
              <p:cNvPr id="87" name="logoill.pdf" descr="logoill.pdf"/>
              <p:cNvPicPr>
                <a:picLocks noChangeAspect="0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626182" y="591394"/>
                <a:ext cx="211405" cy="20207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88" name="mcstas-logo.pdf" descr="mcstas-logo.pdf"/>
              <p:cNvPicPr>
                <a:picLocks noChangeAspect="0"/>
              </p:cNvPicPr>
              <p:nvPr/>
            </p:nvPicPr>
            <p:blipFill>
              <a:blip r:embed="rId4">
                <a:extLst/>
              </a:blip>
              <a:srcRect l="0" t="0" r="0" b="0"/>
              <a:stretch>
                <a:fillRect/>
              </a:stretch>
            </p:blipFill>
            <p:spPr>
              <a:xfrm>
                <a:off x="0" y="0"/>
                <a:ext cx="933922" cy="54877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89" name="image21.png" descr="image21.png"/>
              <p:cNvPicPr>
                <a:picLocks noChangeAspect="0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347879" y="644914"/>
                <a:ext cx="263140" cy="9633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90" name="ku-logo.pdf" descr="ku-logo.pdf"/>
              <p:cNvPicPr>
                <a:picLocks noChangeAspect="0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168587" y="580690"/>
                <a:ext cx="165192" cy="22444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91" name="ESS_Logo_Frugal_Blue_cmyk.png" descr="ESS_Logo_Frugal_Blue_cmyk.png"/>
              <p:cNvPicPr>
                <a:picLocks noChangeAspect="0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276555" y="781566"/>
                <a:ext cx="359403" cy="19339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93" name="Image" descr="Image"/>
            <p:cNvPicPr>
              <a:picLocks noChangeAspect="0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0" y="0"/>
              <a:ext cx="972473" cy="35470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94" name="2019 CSNS McStas School"/>
            <p:cNvSpPr txBox="1"/>
            <p:nvPr/>
          </p:nvSpPr>
          <p:spPr>
            <a:xfrm>
              <a:off x="10382" y="3661154"/>
              <a:ext cx="1002693" cy="7204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normAutofit fontScale="100000" lnSpcReduction="0"/>
            </a:bodyPr>
            <a:lstStyle/>
            <a:p>
              <a:pPr algn="ctr" defTabSz="365760">
                <a:lnSpc>
                  <a:spcPct val="110000"/>
                </a:lnSpc>
                <a:spcBef>
                  <a:spcPts val="0"/>
                </a:spcBef>
                <a:defRPr b="1" i="1" sz="1480"/>
              </a:pPr>
              <a:r>
                <a:t>2019 CSNS</a:t>
              </a:r>
              <a:br/>
              <a:r>
                <a:t>McStas School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ext and two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103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04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2019 McStas school @ CSNS</a:t>
            </a:r>
          </a:p>
        </p:txBody>
      </p:sp>
      <p:sp>
        <p:nvSpPr>
          <p:cNvPr id="105" name="Form.Datedate"/>
          <p:cNvSpPr txBox="1"/>
          <p:nvPr/>
        </p:nvSpPr>
        <p:spPr>
          <a:xfrm>
            <a:off x="251362" y="6636099"/>
            <a:ext cx="110401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spcBef>
                <a:spcPts val="40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6. marts 2019</a:t>
            </a:r>
          </a:p>
        </p:txBody>
      </p:sp>
      <p:sp>
        <p:nvSpPr>
          <p:cNvPr id="106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07" name="Title Text"/>
          <p:cNvSpPr txBox="1"/>
          <p:nvPr>
            <p:ph type="title"/>
          </p:nvPr>
        </p:nvSpPr>
        <p:spPr>
          <a:xfrm>
            <a:off x="1774725" y="426126"/>
            <a:ext cx="6048673" cy="97271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108" name="Body Level One…"/>
          <p:cNvSpPr txBox="1"/>
          <p:nvPr>
            <p:ph type="body" sz="half" idx="1"/>
          </p:nvPr>
        </p:nvSpPr>
        <p:spPr>
          <a:xfrm>
            <a:off x="1774725" y="1706328"/>
            <a:ext cx="6048673" cy="454557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9" name="Picture Placeholder 9"/>
          <p:cNvSpPr/>
          <p:nvPr>
            <p:ph type="pic" sz="quarter" idx="13"/>
          </p:nvPr>
        </p:nvSpPr>
        <p:spPr>
          <a:xfrm>
            <a:off x="8331213" y="849733"/>
            <a:ext cx="3859201" cy="25056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10" name="Picture Placeholder 11"/>
          <p:cNvSpPr/>
          <p:nvPr>
            <p:ph type="pic" sz="quarter" idx="14"/>
          </p:nvPr>
        </p:nvSpPr>
        <p:spPr>
          <a:xfrm>
            <a:off x="8331213" y="3563718"/>
            <a:ext cx="3859201" cy="25056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1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12" name="ESS.png" descr="ES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0250" y="252000"/>
            <a:ext cx="1138321" cy="6120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22" name="Group"/>
          <p:cNvGrpSpPr/>
          <p:nvPr/>
        </p:nvGrpSpPr>
        <p:grpSpPr>
          <a:xfrm>
            <a:off x="296832" y="988766"/>
            <a:ext cx="1013075" cy="5522568"/>
            <a:chOff x="0" y="0"/>
            <a:chExt cx="1013074" cy="5522566"/>
          </a:xfrm>
        </p:grpSpPr>
        <p:grpSp>
          <p:nvGrpSpPr>
            <p:cNvPr id="119" name="Group"/>
            <p:cNvGrpSpPr/>
            <p:nvPr/>
          </p:nvGrpSpPr>
          <p:grpSpPr>
            <a:xfrm>
              <a:off x="64847" y="4547610"/>
              <a:ext cx="933922" cy="974957"/>
              <a:chOff x="0" y="0"/>
              <a:chExt cx="933921" cy="974955"/>
            </a:xfrm>
          </p:grpSpPr>
          <p:sp>
            <p:nvSpPr>
              <p:cNvPr id="113" name="Logo color"/>
              <p:cNvSpPr/>
              <p:nvPr/>
            </p:nvSpPr>
            <p:spPr>
              <a:xfrm>
                <a:off x="3226" y="582631"/>
                <a:ext cx="150569" cy="2196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597" y="18293"/>
                    </a:moveTo>
                    <a:cubicBezTo>
                      <a:pt x="10549" y="19881"/>
                      <a:pt x="11051" y="19881"/>
                      <a:pt x="17003" y="18293"/>
                    </a:cubicBezTo>
                    <a:cubicBezTo>
                      <a:pt x="17003" y="18293"/>
                      <a:pt x="17003" y="18293"/>
                      <a:pt x="21600" y="19949"/>
                    </a:cubicBezTo>
                    <a:cubicBezTo>
                      <a:pt x="21600" y="19949"/>
                      <a:pt x="21600" y="19949"/>
                      <a:pt x="17003" y="21600"/>
                    </a:cubicBezTo>
                    <a:cubicBezTo>
                      <a:pt x="11051" y="20016"/>
                      <a:pt x="10549" y="20016"/>
                      <a:pt x="4597" y="21600"/>
                    </a:cubicBezTo>
                    <a:cubicBezTo>
                      <a:pt x="4597" y="21600"/>
                      <a:pt x="4597" y="21600"/>
                      <a:pt x="0" y="19949"/>
                    </a:cubicBezTo>
                    <a:cubicBezTo>
                      <a:pt x="0" y="19949"/>
                      <a:pt x="0" y="19949"/>
                      <a:pt x="4597" y="18293"/>
                    </a:cubicBezTo>
                    <a:close/>
                    <a:moveTo>
                      <a:pt x="4597" y="14200"/>
                    </a:moveTo>
                    <a:cubicBezTo>
                      <a:pt x="10549" y="15790"/>
                      <a:pt x="11051" y="15790"/>
                      <a:pt x="17003" y="14200"/>
                    </a:cubicBezTo>
                    <a:cubicBezTo>
                      <a:pt x="17003" y="14200"/>
                      <a:pt x="17003" y="14200"/>
                      <a:pt x="21600" y="15858"/>
                    </a:cubicBezTo>
                    <a:cubicBezTo>
                      <a:pt x="21600" y="15858"/>
                      <a:pt x="21600" y="15858"/>
                      <a:pt x="17003" y="17512"/>
                    </a:cubicBezTo>
                    <a:cubicBezTo>
                      <a:pt x="11051" y="15925"/>
                      <a:pt x="10549" y="15925"/>
                      <a:pt x="4597" y="17512"/>
                    </a:cubicBezTo>
                    <a:cubicBezTo>
                      <a:pt x="4597" y="17512"/>
                      <a:pt x="4597" y="17512"/>
                      <a:pt x="0" y="15858"/>
                    </a:cubicBezTo>
                    <a:cubicBezTo>
                      <a:pt x="0" y="15858"/>
                      <a:pt x="0" y="15858"/>
                      <a:pt x="4597" y="14200"/>
                    </a:cubicBezTo>
                    <a:close/>
                    <a:moveTo>
                      <a:pt x="4597" y="10111"/>
                    </a:moveTo>
                    <a:cubicBezTo>
                      <a:pt x="10549" y="11702"/>
                      <a:pt x="11051" y="11702"/>
                      <a:pt x="17003" y="10111"/>
                    </a:cubicBezTo>
                    <a:cubicBezTo>
                      <a:pt x="17003" y="10111"/>
                      <a:pt x="17003" y="10111"/>
                      <a:pt x="21600" y="11769"/>
                    </a:cubicBezTo>
                    <a:cubicBezTo>
                      <a:pt x="21600" y="11769"/>
                      <a:pt x="21600" y="11769"/>
                      <a:pt x="17003" y="13423"/>
                    </a:cubicBezTo>
                    <a:cubicBezTo>
                      <a:pt x="11051" y="11837"/>
                      <a:pt x="10549" y="11837"/>
                      <a:pt x="4597" y="13423"/>
                    </a:cubicBezTo>
                    <a:cubicBezTo>
                      <a:pt x="4597" y="13423"/>
                      <a:pt x="4597" y="13423"/>
                      <a:pt x="0" y="11769"/>
                    </a:cubicBezTo>
                    <a:cubicBezTo>
                      <a:pt x="0" y="11769"/>
                      <a:pt x="0" y="11769"/>
                      <a:pt x="4597" y="10111"/>
                    </a:cubicBezTo>
                    <a:close/>
                    <a:moveTo>
                      <a:pt x="2971" y="918"/>
                    </a:moveTo>
                    <a:lnTo>
                      <a:pt x="2971" y="6926"/>
                    </a:lnTo>
                    <a:cubicBezTo>
                      <a:pt x="2971" y="6926"/>
                      <a:pt x="2971" y="6926"/>
                      <a:pt x="3980" y="6926"/>
                    </a:cubicBezTo>
                    <a:cubicBezTo>
                      <a:pt x="4430" y="6926"/>
                      <a:pt x="4695" y="6878"/>
                      <a:pt x="4903" y="6708"/>
                    </a:cubicBezTo>
                    <a:cubicBezTo>
                      <a:pt x="5220" y="6447"/>
                      <a:pt x="5249" y="5917"/>
                      <a:pt x="5249" y="4849"/>
                    </a:cubicBezTo>
                    <a:cubicBezTo>
                      <a:pt x="5249" y="4849"/>
                      <a:pt x="5249" y="4849"/>
                      <a:pt x="5249" y="2990"/>
                    </a:cubicBezTo>
                    <a:cubicBezTo>
                      <a:pt x="5249" y="1926"/>
                      <a:pt x="5220" y="1396"/>
                      <a:pt x="4903" y="1135"/>
                    </a:cubicBezTo>
                    <a:cubicBezTo>
                      <a:pt x="4695" y="965"/>
                      <a:pt x="4430" y="918"/>
                      <a:pt x="3980" y="918"/>
                    </a:cubicBezTo>
                    <a:cubicBezTo>
                      <a:pt x="3980" y="918"/>
                      <a:pt x="3980" y="918"/>
                      <a:pt x="2971" y="918"/>
                    </a:cubicBezTo>
                    <a:close/>
                    <a:moveTo>
                      <a:pt x="8068" y="0"/>
                    </a:moveTo>
                    <a:cubicBezTo>
                      <a:pt x="8068" y="0"/>
                      <a:pt x="8068" y="0"/>
                      <a:pt x="13456" y="0"/>
                    </a:cubicBezTo>
                    <a:cubicBezTo>
                      <a:pt x="13542" y="0"/>
                      <a:pt x="13594" y="16"/>
                      <a:pt x="13635" y="44"/>
                    </a:cubicBezTo>
                    <a:cubicBezTo>
                      <a:pt x="13669" y="67"/>
                      <a:pt x="13698" y="103"/>
                      <a:pt x="13698" y="162"/>
                    </a:cubicBezTo>
                    <a:cubicBezTo>
                      <a:pt x="13698" y="162"/>
                      <a:pt x="13698" y="162"/>
                      <a:pt x="13698" y="827"/>
                    </a:cubicBezTo>
                    <a:cubicBezTo>
                      <a:pt x="13698" y="886"/>
                      <a:pt x="13669" y="922"/>
                      <a:pt x="13635" y="945"/>
                    </a:cubicBezTo>
                    <a:cubicBezTo>
                      <a:pt x="13594" y="973"/>
                      <a:pt x="13542" y="989"/>
                      <a:pt x="13456" y="989"/>
                    </a:cubicBezTo>
                    <a:cubicBezTo>
                      <a:pt x="13456" y="989"/>
                      <a:pt x="13456" y="989"/>
                      <a:pt x="11731" y="989"/>
                    </a:cubicBezTo>
                    <a:cubicBezTo>
                      <a:pt x="11731" y="989"/>
                      <a:pt x="11731" y="989"/>
                      <a:pt x="11731" y="7681"/>
                    </a:cubicBezTo>
                    <a:cubicBezTo>
                      <a:pt x="11731" y="7740"/>
                      <a:pt x="11708" y="7776"/>
                      <a:pt x="11667" y="7800"/>
                    </a:cubicBezTo>
                    <a:cubicBezTo>
                      <a:pt x="11633" y="7827"/>
                      <a:pt x="11581" y="7843"/>
                      <a:pt x="11494" y="7843"/>
                    </a:cubicBezTo>
                    <a:cubicBezTo>
                      <a:pt x="11494" y="7843"/>
                      <a:pt x="11494" y="7843"/>
                      <a:pt x="10029" y="7843"/>
                    </a:cubicBezTo>
                    <a:cubicBezTo>
                      <a:pt x="9943" y="7843"/>
                      <a:pt x="9891" y="7827"/>
                      <a:pt x="9850" y="7800"/>
                    </a:cubicBezTo>
                    <a:cubicBezTo>
                      <a:pt x="9810" y="7776"/>
                      <a:pt x="9787" y="7740"/>
                      <a:pt x="9787" y="7681"/>
                    </a:cubicBezTo>
                    <a:cubicBezTo>
                      <a:pt x="9787" y="7681"/>
                      <a:pt x="9787" y="7681"/>
                      <a:pt x="9787" y="989"/>
                    </a:cubicBezTo>
                    <a:cubicBezTo>
                      <a:pt x="9787" y="989"/>
                      <a:pt x="9787" y="989"/>
                      <a:pt x="8068" y="989"/>
                    </a:cubicBezTo>
                    <a:cubicBezTo>
                      <a:pt x="7981" y="989"/>
                      <a:pt x="7929" y="973"/>
                      <a:pt x="7889" y="945"/>
                    </a:cubicBezTo>
                    <a:cubicBezTo>
                      <a:pt x="7849" y="922"/>
                      <a:pt x="7825" y="886"/>
                      <a:pt x="7825" y="827"/>
                    </a:cubicBezTo>
                    <a:cubicBezTo>
                      <a:pt x="7825" y="827"/>
                      <a:pt x="7825" y="827"/>
                      <a:pt x="7825" y="162"/>
                    </a:cubicBezTo>
                    <a:cubicBezTo>
                      <a:pt x="7825" y="103"/>
                      <a:pt x="7849" y="67"/>
                      <a:pt x="7889" y="44"/>
                    </a:cubicBezTo>
                    <a:cubicBezTo>
                      <a:pt x="7929" y="16"/>
                      <a:pt x="7981" y="0"/>
                      <a:pt x="8068" y="0"/>
                    </a:cubicBezTo>
                    <a:close/>
                    <a:moveTo>
                      <a:pt x="1390" y="0"/>
                    </a:moveTo>
                    <a:cubicBezTo>
                      <a:pt x="1390" y="0"/>
                      <a:pt x="1390" y="0"/>
                      <a:pt x="4257" y="0"/>
                    </a:cubicBezTo>
                    <a:cubicBezTo>
                      <a:pt x="5370" y="0"/>
                      <a:pt x="6051" y="174"/>
                      <a:pt x="6466" y="538"/>
                    </a:cubicBezTo>
                    <a:cubicBezTo>
                      <a:pt x="7072" y="1036"/>
                      <a:pt x="7089" y="1843"/>
                      <a:pt x="7089" y="3077"/>
                    </a:cubicBezTo>
                    <a:cubicBezTo>
                      <a:pt x="7089" y="3077"/>
                      <a:pt x="7089" y="3077"/>
                      <a:pt x="7089" y="4766"/>
                    </a:cubicBezTo>
                    <a:cubicBezTo>
                      <a:pt x="7089" y="6000"/>
                      <a:pt x="7072" y="6807"/>
                      <a:pt x="6466" y="7305"/>
                    </a:cubicBezTo>
                    <a:cubicBezTo>
                      <a:pt x="6051" y="7669"/>
                      <a:pt x="5370" y="7843"/>
                      <a:pt x="4257" y="7843"/>
                    </a:cubicBezTo>
                    <a:cubicBezTo>
                      <a:pt x="4257" y="7843"/>
                      <a:pt x="4257" y="7843"/>
                      <a:pt x="1390" y="7843"/>
                    </a:cubicBezTo>
                    <a:cubicBezTo>
                      <a:pt x="1304" y="7843"/>
                      <a:pt x="1252" y="7827"/>
                      <a:pt x="1217" y="7800"/>
                    </a:cubicBezTo>
                    <a:cubicBezTo>
                      <a:pt x="1177" y="7776"/>
                      <a:pt x="1154" y="7740"/>
                      <a:pt x="1154" y="7681"/>
                    </a:cubicBezTo>
                    <a:cubicBezTo>
                      <a:pt x="1154" y="7681"/>
                      <a:pt x="1154" y="7681"/>
                      <a:pt x="1154" y="162"/>
                    </a:cubicBezTo>
                    <a:cubicBezTo>
                      <a:pt x="1154" y="103"/>
                      <a:pt x="1177" y="67"/>
                      <a:pt x="1217" y="44"/>
                    </a:cubicBezTo>
                    <a:cubicBezTo>
                      <a:pt x="1252" y="16"/>
                      <a:pt x="1304" y="0"/>
                      <a:pt x="1390" y="0"/>
                    </a:cubicBezTo>
                    <a:close/>
                    <a:moveTo>
                      <a:pt x="14706" y="0"/>
                    </a:moveTo>
                    <a:cubicBezTo>
                      <a:pt x="14706" y="0"/>
                      <a:pt x="14706" y="0"/>
                      <a:pt x="16045" y="0"/>
                    </a:cubicBezTo>
                    <a:cubicBezTo>
                      <a:pt x="16131" y="0"/>
                      <a:pt x="16183" y="16"/>
                      <a:pt x="16224" y="44"/>
                    </a:cubicBezTo>
                    <a:cubicBezTo>
                      <a:pt x="16264" y="67"/>
                      <a:pt x="16287" y="103"/>
                      <a:pt x="16287" y="162"/>
                    </a:cubicBezTo>
                    <a:cubicBezTo>
                      <a:pt x="16287" y="162"/>
                      <a:pt x="16287" y="162"/>
                      <a:pt x="16287" y="5712"/>
                    </a:cubicBezTo>
                    <a:cubicBezTo>
                      <a:pt x="16287" y="6314"/>
                      <a:pt x="16368" y="6646"/>
                      <a:pt x="16627" y="6844"/>
                    </a:cubicBezTo>
                    <a:cubicBezTo>
                      <a:pt x="16818" y="6990"/>
                      <a:pt x="17072" y="7053"/>
                      <a:pt x="17406" y="7053"/>
                    </a:cubicBezTo>
                    <a:cubicBezTo>
                      <a:pt x="17776" y="7053"/>
                      <a:pt x="18041" y="6982"/>
                      <a:pt x="18226" y="6844"/>
                    </a:cubicBezTo>
                    <a:cubicBezTo>
                      <a:pt x="18503" y="6638"/>
                      <a:pt x="18566" y="6294"/>
                      <a:pt x="18566" y="5712"/>
                    </a:cubicBezTo>
                    <a:cubicBezTo>
                      <a:pt x="18566" y="5712"/>
                      <a:pt x="18566" y="5712"/>
                      <a:pt x="18566" y="162"/>
                    </a:cubicBezTo>
                    <a:cubicBezTo>
                      <a:pt x="18566" y="103"/>
                      <a:pt x="18589" y="67"/>
                      <a:pt x="18630" y="44"/>
                    </a:cubicBezTo>
                    <a:cubicBezTo>
                      <a:pt x="18664" y="16"/>
                      <a:pt x="18722" y="0"/>
                      <a:pt x="18803" y="0"/>
                    </a:cubicBezTo>
                    <a:cubicBezTo>
                      <a:pt x="18803" y="0"/>
                      <a:pt x="18803" y="0"/>
                      <a:pt x="20147" y="0"/>
                    </a:cubicBezTo>
                    <a:cubicBezTo>
                      <a:pt x="20234" y="0"/>
                      <a:pt x="20286" y="16"/>
                      <a:pt x="20320" y="44"/>
                    </a:cubicBezTo>
                    <a:cubicBezTo>
                      <a:pt x="20361" y="67"/>
                      <a:pt x="20384" y="103"/>
                      <a:pt x="20384" y="162"/>
                    </a:cubicBezTo>
                    <a:cubicBezTo>
                      <a:pt x="20384" y="162"/>
                      <a:pt x="20384" y="162"/>
                      <a:pt x="20384" y="5716"/>
                    </a:cubicBezTo>
                    <a:cubicBezTo>
                      <a:pt x="20384" y="6464"/>
                      <a:pt x="20257" y="6962"/>
                      <a:pt x="19732" y="7382"/>
                    </a:cubicBezTo>
                    <a:cubicBezTo>
                      <a:pt x="19287" y="7738"/>
                      <a:pt x="18560" y="7943"/>
                      <a:pt x="17430" y="7943"/>
                    </a:cubicBezTo>
                    <a:cubicBezTo>
                      <a:pt x="16316" y="7943"/>
                      <a:pt x="15583" y="7750"/>
                      <a:pt x="15093" y="7382"/>
                    </a:cubicBezTo>
                    <a:cubicBezTo>
                      <a:pt x="14625" y="7030"/>
                      <a:pt x="14469" y="6523"/>
                      <a:pt x="14469" y="5716"/>
                    </a:cubicBezTo>
                    <a:cubicBezTo>
                      <a:pt x="14469" y="5716"/>
                      <a:pt x="14469" y="5716"/>
                      <a:pt x="14469" y="162"/>
                    </a:cubicBezTo>
                    <a:cubicBezTo>
                      <a:pt x="14469" y="103"/>
                      <a:pt x="14493" y="67"/>
                      <a:pt x="14527" y="44"/>
                    </a:cubicBezTo>
                    <a:cubicBezTo>
                      <a:pt x="14568" y="16"/>
                      <a:pt x="14620" y="0"/>
                      <a:pt x="147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pPr>
                  <a:defRPr>
                    <a:latin typeface="Verdana"/>
                    <a:ea typeface="Verdana"/>
                    <a:cs typeface="Verdana"/>
                    <a:sym typeface="Verdana"/>
                  </a:defRPr>
                </a:pPr>
              </a:p>
            </p:txBody>
          </p:sp>
          <p:pic>
            <p:nvPicPr>
              <p:cNvPr id="114" name="logoill.pdf" descr="logoill.pdf"/>
              <p:cNvPicPr>
                <a:picLocks noChangeAspect="0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626182" y="591394"/>
                <a:ext cx="211405" cy="20207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15" name="mcstas-logo.pdf" descr="mcstas-logo.pdf"/>
              <p:cNvPicPr>
                <a:picLocks noChangeAspect="0"/>
              </p:cNvPicPr>
              <p:nvPr/>
            </p:nvPicPr>
            <p:blipFill>
              <a:blip r:embed="rId4">
                <a:extLst/>
              </a:blip>
              <a:srcRect l="0" t="0" r="0" b="0"/>
              <a:stretch>
                <a:fillRect/>
              </a:stretch>
            </p:blipFill>
            <p:spPr>
              <a:xfrm>
                <a:off x="0" y="0"/>
                <a:ext cx="933922" cy="54877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16" name="image21.png" descr="image21.png"/>
              <p:cNvPicPr>
                <a:picLocks noChangeAspect="0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347879" y="644914"/>
                <a:ext cx="263140" cy="9633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17" name="ku-logo.pdf" descr="ku-logo.pdf"/>
              <p:cNvPicPr>
                <a:picLocks noChangeAspect="0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168587" y="580690"/>
                <a:ext cx="165192" cy="22444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18" name="ESS_Logo_Frugal_Blue_cmyk.png" descr="ESS_Logo_Frugal_Blue_cmyk.png"/>
              <p:cNvPicPr>
                <a:picLocks noChangeAspect="0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276555" y="781566"/>
                <a:ext cx="359403" cy="19339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120" name="Image" descr="Image"/>
            <p:cNvPicPr>
              <a:picLocks noChangeAspect="0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0" y="0"/>
              <a:ext cx="972473" cy="35470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21" name="2019 CSNS McStas School"/>
            <p:cNvSpPr txBox="1"/>
            <p:nvPr/>
          </p:nvSpPr>
          <p:spPr>
            <a:xfrm>
              <a:off x="10382" y="3661154"/>
              <a:ext cx="1002693" cy="7204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normAutofit fontScale="100000" lnSpcReduction="0"/>
            </a:bodyPr>
            <a:lstStyle/>
            <a:p>
              <a:pPr algn="ctr" defTabSz="365760">
                <a:lnSpc>
                  <a:spcPct val="110000"/>
                </a:lnSpc>
                <a:spcBef>
                  <a:spcPts val="0"/>
                </a:spcBef>
                <a:defRPr b="1" i="1" sz="1480"/>
              </a:pPr>
              <a:r>
                <a:t>2019 CSNS</a:t>
              </a:r>
              <a:br/>
              <a:r>
                <a:t>McStas School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wo picture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130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31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2019 McStas school @ CSNS</a:t>
            </a:r>
          </a:p>
        </p:txBody>
      </p:sp>
      <p:sp>
        <p:nvSpPr>
          <p:cNvPr id="132" name="Form.Datedate"/>
          <p:cNvSpPr txBox="1"/>
          <p:nvPr/>
        </p:nvSpPr>
        <p:spPr>
          <a:xfrm>
            <a:off x="251362" y="6636099"/>
            <a:ext cx="110401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spcBef>
                <a:spcPts val="40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6. marts 2019</a:t>
            </a:r>
          </a:p>
        </p:txBody>
      </p:sp>
      <p:sp>
        <p:nvSpPr>
          <p:cNvPr id="133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34" name="Title Text"/>
          <p:cNvSpPr txBox="1"/>
          <p:nvPr>
            <p:ph type="title"/>
          </p:nvPr>
        </p:nvSpPr>
        <p:spPr>
          <a:xfrm>
            <a:off x="4221360" y="426126"/>
            <a:ext cx="6865740" cy="97271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135" name="Body Level One…"/>
          <p:cNvSpPr txBox="1"/>
          <p:nvPr>
            <p:ph type="body" sz="half" idx="1"/>
          </p:nvPr>
        </p:nvSpPr>
        <p:spPr>
          <a:xfrm>
            <a:off x="4221360" y="1706328"/>
            <a:ext cx="6865740" cy="454557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6" name="Picture Placeholder 9"/>
          <p:cNvSpPr/>
          <p:nvPr>
            <p:ph type="pic" sz="quarter" idx="13"/>
          </p:nvPr>
        </p:nvSpPr>
        <p:spPr>
          <a:xfrm>
            <a:off x="-2" y="1314522"/>
            <a:ext cx="3708002" cy="24552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37" name="Picture Placeholder 11"/>
          <p:cNvSpPr/>
          <p:nvPr>
            <p:ph type="pic" sz="quarter" idx="14"/>
          </p:nvPr>
        </p:nvSpPr>
        <p:spPr>
          <a:xfrm>
            <a:off x="-2" y="3968153"/>
            <a:ext cx="3708002" cy="24552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3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39" name="ESS.png" descr="ES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0250" y="252000"/>
            <a:ext cx="1138321" cy="6120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49" name="Group"/>
          <p:cNvGrpSpPr/>
          <p:nvPr/>
        </p:nvGrpSpPr>
        <p:grpSpPr>
          <a:xfrm>
            <a:off x="11017943" y="228875"/>
            <a:ext cx="1150108" cy="6269574"/>
            <a:chOff x="0" y="0"/>
            <a:chExt cx="1150106" cy="6269573"/>
          </a:xfrm>
        </p:grpSpPr>
        <p:grpSp>
          <p:nvGrpSpPr>
            <p:cNvPr id="146" name="Group"/>
            <p:cNvGrpSpPr/>
            <p:nvPr/>
          </p:nvGrpSpPr>
          <p:grpSpPr>
            <a:xfrm>
              <a:off x="73618" y="5162740"/>
              <a:ext cx="1060249" cy="1106834"/>
              <a:chOff x="0" y="0"/>
              <a:chExt cx="1060248" cy="1106832"/>
            </a:xfrm>
          </p:grpSpPr>
          <p:sp>
            <p:nvSpPr>
              <p:cNvPr id="140" name="Logo color"/>
              <p:cNvSpPr/>
              <p:nvPr/>
            </p:nvSpPr>
            <p:spPr>
              <a:xfrm>
                <a:off x="3663" y="661441"/>
                <a:ext cx="170935" cy="24930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597" y="18293"/>
                    </a:moveTo>
                    <a:cubicBezTo>
                      <a:pt x="10549" y="19881"/>
                      <a:pt x="11051" y="19881"/>
                      <a:pt x="17003" y="18293"/>
                    </a:cubicBezTo>
                    <a:cubicBezTo>
                      <a:pt x="17003" y="18293"/>
                      <a:pt x="17003" y="18293"/>
                      <a:pt x="21600" y="19949"/>
                    </a:cubicBezTo>
                    <a:cubicBezTo>
                      <a:pt x="21600" y="19949"/>
                      <a:pt x="21600" y="19949"/>
                      <a:pt x="17003" y="21600"/>
                    </a:cubicBezTo>
                    <a:cubicBezTo>
                      <a:pt x="11051" y="20016"/>
                      <a:pt x="10549" y="20016"/>
                      <a:pt x="4597" y="21600"/>
                    </a:cubicBezTo>
                    <a:cubicBezTo>
                      <a:pt x="4597" y="21600"/>
                      <a:pt x="4597" y="21600"/>
                      <a:pt x="0" y="19949"/>
                    </a:cubicBezTo>
                    <a:cubicBezTo>
                      <a:pt x="0" y="19949"/>
                      <a:pt x="0" y="19949"/>
                      <a:pt x="4597" y="18293"/>
                    </a:cubicBezTo>
                    <a:close/>
                    <a:moveTo>
                      <a:pt x="4597" y="14200"/>
                    </a:moveTo>
                    <a:cubicBezTo>
                      <a:pt x="10549" y="15790"/>
                      <a:pt x="11051" y="15790"/>
                      <a:pt x="17003" y="14200"/>
                    </a:cubicBezTo>
                    <a:cubicBezTo>
                      <a:pt x="17003" y="14200"/>
                      <a:pt x="17003" y="14200"/>
                      <a:pt x="21600" y="15858"/>
                    </a:cubicBezTo>
                    <a:cubicBezTo>
                      <a:pt x="21600" y="15858"/>
                      <a:pt x="21600" y="15858"/>
                      <a:pt x="17003" y="17512"/>
                    </a:cubicBezTo>
                    <a:cubicBezTo>
                      <a:pt x="11051" y="15925"/>
                      <a:pt x="10549" y="15925"/>
                      <a:pt x="4597" y="17512"/>
                    </a:cubicBezTo>
                    <a:cubicBezTo>
                      <a:pt x="4597" y="17512"/>
                      <a:pt x="4597" y="17512"/>
                      <a:pt x="0" y="15858"/>
                    </a:cubicBezTo>
                    <a:cubicBezTo>
                      <a:pt x="0" y="15858"/>
                      <a:pt x="0" y="15858"/>
                      <a:pt x="4597" y="14200"/>
                    </a:cubicBezTo>
                    <a:close/>
                    <a:moveTo>
                      <a:pt x="4597" y="10111"/>
                    </a:moveTo>
                    <a:cubicBezTo>
                      <a:pt x="10549" y="11702"/>
                      <a:pt x="11051" y="11702"/>
                      <a:pt x="17003" y="10111"/>
                    </a:cubicBezTo>
                    <a:cubicBezTo>
                      <a:pt x="17003" y="10111"/>
                      <a:pt x="17003" y="10111"/>
                      <a:pt x="21600" y="11769"/>
                    </a:cubicBezTo>
                    <a:cubicBezTo>
                      <a:pt x="21600" y="11769"/>
                      <a:pt x="21600" y="11769"/>
                      <a:pt x="17003" y="13423"/>
                    </a:cubicBezTo>
                    <a:cubicBezTo>
                      <a:pt x="11051" y="11837"/>
                      <a:pt x="10549" y="11837"/>
                      <a:pt x="4597" y="13423"/>
                    </a:cubicBezTo>
                    <a:cubicBezTo>
                      <a:pt x="4597" y="13423"/>
                      <a:pt x="4597" y="13423"/>
                      <a:pt x="0" y="11769"/>
                    </a:cubicBezTo>
                    <a:cubicBezTo>
                      <a:pt x="0" y="11769"/>
                      <a:pt x="0" y="11769"/>
                      <a:pt x="4597" y="10111"/>
                    </a:cubicBezTo>
                    <a:close/>
                    <a:moveTo>
                      <a:pt x="2971" y="918"/>
                    </a:moveTo>
                    <a:lnTo>
                      <a:pt x="2971" y="6926"/>
                    </a:lnTo>
                    <a:cubicBezTo>
                      <a:pt x="2971" y="6926"/>
                      <a:pt x="2971" y="6926"/>
                      <a:pt x="3980" y="6926"/>
                    </a:cubicBezTo>
                    <a:cubicBezTo>
                      <a:pt x="4430" y="6926"/>
                      <a:pt x="4695" y="6878"/>
                      <a:pt x="4903" y="6708"/>
                    </a:cubicBezTo>
                    <a:cubicBezTo>
                      <a:pt x="5220" y="6447"/>
                      <a:pt x="5249" y="5917"/>
                      <a:pt x="5249" y="4849"/>
                    </a:cubicBezTo>
                    <a:cubicBezTo>
                      <a:pt x="5249" y="4849"/>
                      <a:pt x="5249" y="4849"/>
                      <a:pt x="5249" y="2990"/>
                    </a:cubicBezTo>
                    <a:cubicBezTo>
                      <a:pt x="5249" y="1926"/>
                      <a:pt x="5220" y="1396"/>
                      <a:pt x="4903" y="1135"/>
                    </a:cubicBezTo>
                    <a:cubicBezTo>
                      <a:pt x="4695" y="965"/>
                      <a:pt x="4430" y="918"/>
                      <a:pt x="3980" y="918"/>
                    </a:cubicBezTo>
                    <a:cubicBezTo>
                      <a:pt x="3980" y="918"/>
                      <a:pt x="3980" y="918"/>
                      <a:pt x="2971" y="918"/>
                    </a:cubicBezTo>
                    <a:close/>
                    <a:moveTo>
                      <a:pt x="8068" y="0"/>
                    </a:moveTo>
                    <a:cubicBezTo>
                      <a:pt x="8068" y="0"/>
                      <a:pt x="8068" y="0"/>
                      <a:pt x="13456" y="0"/>
                    </a:cubicBezTo>
                    <a:cubicBezTo>
                      <a:pt x="13542" y="0"/>
                      <a:pt x="13594" y="16"/>
                      <a:pt x="13635" y="44"/>
                    </a:cubicBezTo>
                    <a:cubicBezTo>
                      <a:pt x="13669" y="67"/>
                      <a:pt x="13698" y="103"/>
                      <a:pt x="13698" y="162"/>
                    </a:cubicBezTo>
                    <a:cubicBezTo>
                      <a:pt x="13698" y="162"/>
                      <a:pt x="13698" y="162"/>
                      <a:pt x="13698" y="827"/>
                    </a:cubicBezTo>
                    <a:cubicBezTo>
                      <a:pt x="13698" y="886"/>
                      <a:pt x="13669" y="922"/>
                      <a:pt x="13635" y="945"/>
                    </a:cubicBezTo>
                    <a:cubicBezTo>
                      <a:pt x="13594" y="973"/>
                      <a:pt x="13542" y="989"/>
                      <a:pt x="13456" y="989"/>
                    </a:cubicBezTo>
                    <a:cubicBezTo>
                      <a:pt x="13456" y="989"/>
                      <a:pt x="13456" y="989"/>
                      <a:pt x="11731" y="989"/>
                    </a:cubicBezTo>
                    <a:cubicBezTo>
                      <a:pt x="11731" y="989"/>
                      <a:pt x="11731" y="989"/>
                      <a:pt x="11731" y="7681"/>
                    </a:cubicBezTo>
                    <a:cubicBezTo>
                      <a:pt x="11731" y="7740"/>
                      <a:pt x="11708" y="7776"/>
                      <a:pt x="11667" y="7800"/>
                    </a:cubicBezTo>
                    <a:cubicBezTo>
                      <a:pt x="11633" y="7827"/>
                      <a:pt x="11581" y="7843"/>
                      <a:pt x="11494" y="7843"/>
                    </a:cubicBezTo>
                    <a:cubicBezTo>
                      <a:pt x="11494" y="7843"/>
                      <a:pt x="11494" y="7843"/>
                      <a:pt x="10029" y="7843"/>
                    </a:cubicBezTo>
                    <a:cubicBezTo>
                      <a:pt x="9943" y="7843"/>
                      <a:pt x="9891" y="7827"/>
                      <a:pt x="9850" y="7800"/>
                    </a:cubicBezTo>
                    <a:cubicBezTo>
                      <a:pt x="9810" y="7776"/>
                      <a:pt x="9787" y="7740"/>
                      <a:pt x="9787" y="7681"/>
                    </a:cubicBezTo>
                    <a:cubicBezTo>
                      <a:pt x="9787" y="7681"/>
                      <a:pt x="9787" y="7681"/>
                      <a:pt x="9787" y="989"/>
                    </a:cubicBezTo>
                    <a:cubicBezTo>
                      <a:pt x="9787" y="989"/>
                      <a:pt x="9787" y="989"/>
                      <a:pt x="8068" y="989"/>
                    </a:cubicBezTo>
                    <a:cubicBezTo>
                      <a:pt x="7981" y="989"/>
                      <a:pt x="7929" y="973"/>
                      <a:pt x="7889" y="945"/>
                    </a:cubicBezTo>
                    <a:cubicBezTo>
                      <a:pt x="7849" y="922"/>
                      <a:pt x="7825" y="886"/>
                      <a:pt x="7825" y="827"/>
                    </a:cubicBezTo>
                    <a:cubicBezTo>
                      <a:pt x="7825" y="827"/>
                      <a:pt x="7825" y="827"/>
                      <a:pt x="7825" y="162"/>
                    </a:cubicBezTo>
                    <a:cubicBezTo>
                      <a:pt x="7825" y="103"/>
                      <a:pt x="7849" y="67"/>
                      <a:pt x="7889" y="44"/>
                    </a:cubicBezTo>
                    <a:cubicBezTo>
                      <a:pt x="7929" y="16"/>
                      <a:pt x="7981" y="0"/>
                      <a:pt x="8068" y="0"/>
                    </a:cubicBezTo>
                    <a:close/>
                    <a:moveTo>
                      <a:pt x="1390" y="0"/>
                    </a:moveTo>
                    <a:cubicBezTo>
                      <a:pt x="1390" y="0"/>
                      <a:pt x="1390" y="0"/>
                      <a:pt x="4257" y="0"/>
                    </a:cubicBezTo>
                    <a:cubicBezTo>
                      <a:pt x="5370" y="0"/>
                      <a:pt x="6051" y="174"/>
                      <a:pt x="6466" y="538"/>
                    </a:cubicBezTo>
                    <a:cubicBezTo>
                      <a:pt x="7072" y="1036"/>
                      <a:pt x="7089" y="1843"/>
                      <a:pt x="7089" y="3077"/>
                    </a:cubicBezTo>
                    <a:cubicBezTo>
                      <a:pt x="7089" y="3077"/>
                      <a:pt x="7089" y="3077"/>
                      <a:pt x="7089" y="4766"/>
                    </a:cubicBezTo>
                    <a:cubicBezTo>
                      <a:pt x="7089" y="6000"/>
                      <a:pt x="7072" y="6807"/>
                      <a:pt x="6466" y="7305"/>
                    </a:cubicBezTo>
                    <a:cubicBezTo>
                      <a:pt x="6051" y="7669"/>
                      <a:pt x="5370" y="7843"/>
                      <a:pt x="4257" y="7843"/>
                    </a:cubicBezTo>
                    <a:cubicBezTo>
                      <a:pt x="4257" y="7843"/>
                      <a:pt x="4257" y="7843"/>
                      <a:pt x="1390" y="7843"/>
                    </a:cubicBezTo>
                    <a:cubicBezTo>
                      <a:pt x="1304" y="7843"/>
                      <a:pt x="1252" y="7827"/>
                      <a:pt x="1217" y="7800"/>
                    </a:cubicBezTo>
                    <a:cubicBezTo>
                      <a:pt x="1177" y="7776"/>
                      <a:pt x="1154" y="7740"/>
                      <a:pt x="1154" y="7681"/>
                    </a:cubicBezTo>
                    <a:cubicBezTo>
                      <a:pt x="1154" y="7681"/>
                      <a:pt x="1154" y="7681"/>
                      <a:pt x="1154" y="162"/>
                    </a:cubicBezTo>
                    <a:cubicBezTo>
                      <a:pt x="1154" y="103"/>
                      <a:pt x="1177" y="67"/>
                      <a:pt x="1217" y="44"/>
                    </a:cubicBezTo>
                    <a:cubicBezTo>
                      <a:pt x="1252" y="16"/>
                      <a:pt x="1304" y="0"/>
                      <a:pt x="1390" y="0"/>
                    </a:cubicBezTo>
                    <a:close/>
                    <a:moveTo>
                      <a:pt x="14706" y="0"/>
                    </a:moveTo>
                    <a:cubicBezTo>
                      <a:pt x="14706" y="0"/>
                      <a:pt x="14706" y="0"/>
                      <a:pt x="16045" y="0"/>
                    </a:cubicBezTo>
                    <a:cubicBezTo>
                      <a:pt x="16131" y="0"/>
                      <a:pt x="16183" y="16"/>
                      <a:pt x="16224" y="44"/>
                    </a:cubicBezTo>
                    <a:cubicBezTo>
                      <a:pt x="16264" y="67"/>
                      <a:pt x="16287" y="103"/>
                      <a:pt x="16287" y="162"/>
                    </a:cubicBezTo>
                    <a:cubicBezTo>
                      <a:pt x="16287" y="162"/>
                      <a:pt x="16287" y="162"/>
                      <a:pt x="16287" y="5712"/>
                    </a:cubicBezTo>
                    <a:cubicBezTo>
                      <a:pt x="16287" y="6314"/>
                      <a:pt x="16368" y="6646"/>
                      <a:pt x="16627" y="6844"/>
                    </a:cubicBezTo>
                    <a:cubicBezTo>
                      <a:pt x="16818" y="6990"/>
                      <a:pt x="17072" y="7053"/>
                      <a:pt x="17406" y="7053"/>
                    </a:cubicBezTo>
                    <a:cubicBezTo>
                      <a:pt x="17776" y="7053"/>
                      <a:pt x="18041" y="6982"/>
                      <a:pt x="18226" y="6844"/>
                    </a:cubicBezTo>
                    <a:cubicBezTo>
                      <a:pt x="18503" y="6638"/>
                      <a:pt x="18566" y="6294"/>
                      <a:pt x="18566" y="5712"/>
                    </a:cubicBezTo>
                    <a:cubicBezTo>
                      <a:pt x="18566" y="5712"/>
                      <a:pt x="18566" y="5712"/>
                      <a:pt x="18566" y="162"/>
                    </a:cubicBezTo>
                    <a:cubicBezTo>
                      <a:pt x="18566" y="103"/>
                      <a:pt x="18589" y="67"/>
                      <a:pt x="18630" y="44"/>
                    </a:cubicBezTo>
                    <a:cubicBezTo>
                      <a:pt x="18664" y="16"/>
                      <a:pt x="18722" y="0"/>
                      <a:pt x="18803" y="0"/>
                    </a:cubicBezTo>
                    <a:cubicBezTo>
                      <a:pt x="18803" y="0"/>
                      <a:pt x="18803" y="0"/>
                      <a:pt x="20147" y="0"/>
                    </a:cubicBezTo>
                    <a:cubicBezTo>
                      <a:pt x="20234" y="0"/>
                      <a:pt x="20286" y="16"/>
                      <a:pt x="20320" y="44"/>
                    </a:cubicBezTo>
                    <a:cubicBezTo>
                      <a:pt x="20361" y="67"/>
                      <a:pt x="20384" y="103"/>
                      <a:pt x="20384" y="162"/>
                    </a:cubicBezTo>
                    <a:cubicBezTo>
                      <a:pt x="20384" y="162"/>
                      <a:pt x="20384" y="162"/>
                      <a:pt x="20384" y="5716"/>
                    </a:cubicBezTo>
                    <a:cubicBezTo>
                      <a:pt x="20384" y="6464"/>
                      <a:pt x="20257" y="6962"/>
                      <a:pt x="19732" y="7382"/>
                    </a:cubicBezTo>
                    <a:cubicBezTo>
                      <a:pt x="19287" y="7738"/>
                      <a:pt x="18560" y="7943"/>
                      <a:pt x="17430" y="7943"/>
                    </a:cubicBezTo>
                    <a:cubicBezTo>
                      <a:pt x="16316" y="7943"/>
                      <a:pt x="15583" y="7750"/>
                      <a:pt x="15093" y="7382"/>
                    </a:cubicBezTo>
                    <a:cubicBezTo>
                      <a:pt x="14625" y="7030"/>
                      <a:pt x="14469" y="6523"/>
                      <a:pt x="14469" y="5716"/>
                    </a:cubicBezTo>
                    <a:cubicBezTo>
                      <a:pt x="14469" y="5716"/>
                      <a:pt x="14469" y="5716"/>
                      <a:pt x="14469" y="162"/>
                    </a:cubicBezTo>
                    <a:cubicBezTo>
                      <a:pt x="14469" y="103"/>
                      <a:pt x="14493" y="67"/>
                      <a:pt x="14527" y="44"/>
                    </a:cubicBezTo>
                    <a:cubicBezTo>
                      <a:pt x="14568" y="16"/>
                      <a:pt x="14620" y="0"/>
                      <a:pt x="147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pPr>
                  <a:defRPr>
                    <a:latin typeface="Verdana"/>
                    <a:ea typeface="Verdana"/>
                    <a:cs typeface="Verdana"/>
                    <a:sym typeface="Verdana"/>
                  </a:defRPr>
                </a:pPr>
              </a:p>
            </p:txBody>
          </p:sp>
          <p:pic>
            <p:nvPicPr>
              <p:cNvPr id="141" name="logoill.pdf" descr="logoill.pdf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710883" y="671389"/>
                <a:ext cx="239999" cy="22941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42" name="mcstas-logo.pdf" descr="mcstas-logo.pdf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rcRect l="0" t="0" r="0" b="0"/>
              <a:stretch>
                <a:fillRect/>
              </a:stretch>
            </p:blipFill>
            <p:spPr>
              <a:xfrm>
                <a:off x="0" y="0"/>
                <a:ext cx="1060249" cy="62300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43" name="image21.png" descr="image21.png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394934" y="732148"/>
                <a:ext cx="298734" cy="10936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44" name="ku-logo.pdf" descr="ku-logo.pdf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191391" y="659237"/>
                <a:ext cx="187537" cy="25480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45" name="ESS_Logo_Frugal_Blue_cmyk.png" descr="ESS_Logo_Frugal_Blue_cmyk.png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313964" y="887284"/>
                <a:ext cx="408017" cy="21954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147" name="Image" descr="Image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0" y="0"/>
              <a:ext cx="1104014" cy="402686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48" name="2019 CSNS McStas School"/>
            <p:cNvSpPr txBox="1"/>
            <p:nvPr/>
          </p:nvSpPr>
          <p:spPr>
            <a:xfrm>
              <a:off x="11786" y="4156378"/>
              <a:ext cx="1138321" cy="8179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normAutofit fontScale="100000" lnSpcReduction="0"/>
            </a:bodyPr>
            <a:lstStyle/>
            <a:p>
              <a:pPr algn="ctr" defTabSz="411479">
                <a:lnSpc>
                  <a:spcPct val="110000"/>
                </a:lnSpc>
                <a:spcBef>
                  <a:spcPts val="0"/>
                </a:spcBef>
                <a:defRPr b="1" i="1" sz="1665"/>
              </a:pPr>
              <a:r>
                <a:t>2019 CSNS</a:t>
              </a:r>
              <a:br/>
              <a:r>
                <a:t>McStas School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157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58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2019 McStas school @ CSNS</a:t>
            </a:r>
          </a:p>
        </p:txBody>
      </p:sp>
      <p:sp>
        <p:nvSpPr>
          <p:cNvPr id="159" name="Form.Datedate"/>
          <p:cNvSpPr txBox="1"/>
          <p:nvPr/>
        </p:nvSpPr>
        <p:spPr>
          <a:xfrm>
            <a:off x="251362" y="6636099"/>
            <a:ext cx="110401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spcBef>
                <a:spcPts val="40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6. marts 2019</a:t>
            </a:r>
          </a:p>
        </p:txBody>
      </p:sp>
      <p:sp>
        <p:nvSpPr>
          <p:cNvPr id="160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61" name="Title Text"/>
          <p:cNvSpPr txBox="1"/>
          <p:nvPr>
            <p:ph type="title"/>
          </p:nvPr>
        </p:nvSpPr>
        <p:spPr>
          <a:xfrm>
            <a:off x="247650" y="980726"/>
            <a:ext cx="3740400" cy="418116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2400"/>
            </a:lvl1pPr>
          </a:lstStyle>
          <a:p>
            <a:pPr/>
            <a:r>
              <a:t>Title Text</a:t>
            </a:r>
          </a:p>
        </p:txBody>
      </p:sp>
      <p:sp>
        <p:nvSpPr>
          <p:cNvPr id="162" name="Body Level One…"/>
          <p:cNvSpPr txBox="1"/>
          <p:nvPr>
            <p:ph type="body" sz="quarter" idx="1"/>
          </p:nvPr>
        </p:nvSpPr>
        <p:spPr>
          <a:xfrm>
            <a:off x="247650" y="4407149"/>
            <a:ext cx="3740400" cy="1844426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spcBef>
                <a:spcPts val="200"/>
              </a:spcBef>
              <a:defRPr sz="1200"/>
            </a:lvl1pPr>
            <a:lvl2pPr>
              <a:spcBef>
                <a:spcPts val="200"/>
              </a:spcBef>
              <a:defRPr sz="1200"/>
            </a:lvl2pPr>
            <a:lvl3pPr>
              <a:spcBef>
                <a:spcPts val="200"/>
              </a:spcBef>
              <a:defRPr sz="1200"/>
            </a:lvl3pPr>
            <a:lvl4pPr>
              <a:spcBef>
                <a:spcPts val="200"/>
              </a:spcBef>
              <a:defRPr sz="1200"/>
            </a:lvl4pPr>
            <a:lvl5pPr>
              <a:spcBef>
                <a:spcPts val="200"/>
              </a:spcBef>
              <a:defRPr sz="1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3" name="Text Placeholder 18"/>
          <p:cNvSpPr/>
          <p:nvPr>
            <p:ph type="body" sz="quarter" idx="13"/>
          </p:nvPr>
        </p:nvSpPr>
        <p:spPr>
          <a:xfrm>
            <a:off x="4222750" y="979200"/>
            <a:ext cx="3740400" cy="417768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/>
          <a:p>
            <a:pPr marL="0" indent="0">
              <a:spcBef>
                <a:spcPts val="500"/>
              </a:spcBef>
              <a:buSzTx/>
              <a:buNone/>
              <a:defRPr b="1" sz="2400"/>
            </a:pPr>
          </a:p>
        </p:txBody>
      </p:sp>
      <p:sp>
        <p:nvSpPr>
          <p:cNvPr id="164" name="Text Placeholder 22"/>
          <p:cNvSpPr/>
          <p:nvPr>
            <p:ph type="body" sz="quarter" idx="14"/>
          </p:nvPr>
        </p:nvSpPr>
        <p:spPr>
          <a:xfrm>
            <a:off x="8197850" y="979200"/>
            <a:ext cx="3740400" cy="417768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/>
          <a:p>
            <a:pPr marL="0" indent="0">
              <a:spcBef>
                <a:spcPts val="500"/>
              </a:spcBef>
              <a:buSzTx/>
              <a:buNone/>
              <a:defRPr b="1" sz="2400"/>
            </a:pPr>
          </a:p>
        </p:txBody>
      </p:sp>
      <p:sp>
        <p:nvSpPr>
          <p:cNvPr id="165" name="Picture Placeholder 8"/>
          <p:cNvSpPr/>
          <p:nvPr>
            <p:ph type="pic" sz="quarter" idx="15"/>
          </p:nvPr>
        </p:nvSpPr>
        <p:spPr>
          <a:xfrm>
            <a:off x="247650" y="1546281"/>
            <a:ext cx="3740400" cy="26640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66" name="Picture Placeholder 8"/>
          <p:cNvSpPr/>
          <p:nvPr>
            <p:ph type="pic" sz="quarter" idx="16"/>
          </p:nvPr>
        </p:nvSpPr>
        <p:spPr>
          <a:xfrm>
            <a:off x="4223148" y="1548580"/>
            <a:ext cx="3740401" cy="26640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67" name="Picture Placeholder 8"/>
          <p:cNvSpPr/>
          <p:nvPr>
            <p:ph type="pic" sz="quarter" idx="17"/>
          </p:nvPr>
        </p:nvSpPr>
        <p:spPr>
          <a:xfrm>
            <a:off x="8198647" y="1546281"/>
            <a:ext cx="3740401" cy="26640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6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69" name="ESS.png" descr="ES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0250" y="252000"/>
            <a:ext cx="1138321" cy="612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0" name="csns_logo.png" descr="csns_log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988296" y="209563"/>
            <a:ext cx="3650401" cy="6120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77" name="Group"/>
          <p:cNvGrpSpPr/>
          <p:nvPr/>
        </p:nvGrpSpPr>
        <p:grpSpPr>
          <a:xfrm>
            <a:off x="3113296" y="252000"/>
            <a:ext cx="690137" cy="720459"/>
            <a:chOff x="0" y="0"/>
            <a:chExt cx="690135" cy="720458"/>
          </a:xfrm>
        </p:grpSpPr>
        <p:sp>
          <p:nvSpPr>
            <p:cNvPr id="171" name="Logo color"/>
            <p:cNvSpPr/>
            <p:nvPr/>
          </p:nvSpPr>
          <p:spPr>
            <a:xfrm>
              <a:off x="2384" y="430544"/>
              <a:ext cx="111265" cy="1622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4597" y="18293"/>
                  </a:moveTo>
                  <a:cubicBezTo>
                    <a:pt x="10549" y="19881"/>
                    <a:pt x="11051" y="19881"/>
                    <a:pt x="17003" y="18293"/>
                  </a:cubicBezTo>
                  <a:cubicBezTo>
                    <a:pt x="17003" y="18293"/>
                    <a:pt x="17003" y="18293"/>
                    <a:pt x="21600" y="19949"/>
                  </a:cubicBezTo>
                  <a:cubicBezTo>
                    <a:pt x="21600" y="19949"/>
                    <a:pt x="21600" y="19949"/>
                    <a:pt x="17003" y="21600"/>
                  </a:cubicBezTo>
                  <a:cubicBezTo>
                    <a:pt x="11051" y="20016"/>
                    <a:pt x="10549" y="20016"/>
                    <a:pt x="4597" y="21600"/>
                  </a:cubicBezTo>
                  <a:cubicBezTo>
                    <a:pt x="4597" y="21600"/>
                    <a:pt x="4597" y="21600"/>
                    <a:pt x="0" y="19949"/>
                  </a:cubicBezTo>
                  <a:cubicBezTo>
                    <a:pt x="0" y="19949"/>
                    <a:pt x="0" y="19949"/>
                    <a:pt x="4597" y="18293"/>
                  </a:cubicBezTo>
                  <a:close/>
                  <a:moveTo>
                    <a:pt x="4597" y="14200"/>
                  </a:moveTo>
                  <a:cubicBezTo>
                    <a:pt x="10549" y="15790"/>
                    <a:pt x="11051" y="15790"/>
                    <a:pt x="17003" y="14200"/>
                  </a:cubicBezTo>
                  <a:cubicBezTo>
                    <a:pt x="17003" y="14200"/>
                    <a:pt x="17003" y="14200"/>
                    <a:pt x="21600" y="15858"/>
                  </a:cubicBezTo>
                  <a:cubicBezTo>
                    <a:pt x="21600" y="15858"/>
                    <a:pt x="21600" y="15858"/>
                    <a:pt x="17003" y="17512"/>
                  </a:cubicBezTo>
                  <a:cubicBezTo>
                    <a:pt x="11051" y="15925"/>
                    <a:pt x="10549" y="15925"/>
                    <a:pt x="4597" y="17512"/>
                  </a:cubicBezTo>
                  <a:cubicBezTo>
                    <a:pt x="4597" y="17512"/>
                    <a:pt x="4597" y="17512"/>
                    <a:pt x="0" y="15858"/>
                  </a:cubicBezTo>
                  <a:cubicBezTo>
                    <a:pt x="0" y="15858"/>
                    <a:pt x="0" y="15858"/>
                    <a:pt x="4597" y="14200"/>
                  </a:cubicBezTo>
                  <a:close/>
                  <a:moveTo>
                    <a:pt x="4597" y="10111"/>
                  </a:moveTo>
                  <a:cubicBezTo>
                    <a:pt x="10549" y="11702"/>
                    <a:pt x="11051" y="11702"/>
                    <a:pt x="17003" y="10111"/>
                  </a:cubicBezTo>
                  <a:cubicBezTo>
                    <a:pt x="17003" y="10111"/>
                    <a:pt x="17003" y="10111"/>
                    <a:pt x="21600" y="11769"/>
                  </a:cubicBezTo>
                  <a:cubicBezTo>
                    <a:pt x="21600" y="11769"/>
                    <a:pt x="21600" y="11769"/>
                    <a:pt x="17003" y="13423"/>
                  </a:cubicBezTo>
                  <a:cubicBezTo>
                    <a:pt x="11051" y="11837"/>
                    <a:pt x="10549" y="11837"/>
                    <a:pt x="4597" y="13423"/>
                  </a:cubicBezTo>
                  <a:cubicBezTo>
                    <a:pt x="4597" y="13423"/>
                    <a:pt x="4597" y="13423"/>
                    <a:pt x="0" y="11769"/>
                  </a:cubicBezTo>
                  <a:cubicBezTo>
                    <a:pt x="0" y="11769"/>
                    <a:pt x="0" y="11769"/>
                    <a:pt x="4597" y="10111"/>
                  </a:cubicBezTo>
                  <a:close/>
                  <a:moveTo>
                    <a:pt x="2971" y="918"/>
                  </a:moveTo>
                  <a:lnTo>
                    <a:pt x="2971" y="6926"/>
                  </a:lnTo>
                  <a:cubicBezTo>
                    <a:pt x="2971" y="6926"/>
                    <a:pt x="2971" y="6926"/>
                    <a:pt x="3980" y="6926"/>
                  </a:cubicBezTo>
                  <a:cubicBezTo>
                    <a:pt x="4430" y="6926"/>
                    <a:pt x="4695" y="6878"/>
                    <a:pt x="4903" y="6708"/>
                  </a:cubicBezTo>
                  <a:cubicBezTo>
                    <a:pt x="5220" y="6447"/>
                    <a:pt x="5249" y="5917"/>
                    <a:pt x="5249" y="4849"/>
                  </a:cubicBezTo>
                  <a:cubicBezTo>
                    <a:pt x="5249" y="4849"/>
                    <a:pt x="5249" y="4849"/>
                    <a:pt x="5249" y="2990"/>
                  </a:cubicBezTo>
                  <a:cubicBezTo>
                    <a:pt x="5249" y="1926"/>
                    <a:pt x="5220" y="1396"/>
                    <a:pt x="4903" y="1135"/>
                  </a:cubicBezTo>
                  <a:cubicBezTo>
                    <a:pt x="4695" y="965"/>
                    <a:pt x="4430" y="918"/>
                    <a:pt x="3980" y="918"/>
                  </a:cubicBezTo>
                  <a:cubicBezTo>
                    <a:pt x="3980" y="918"/>
                    <a:pt x="3980" y="918"/>
                    <a:pt x="2971" y="918"/>
                  </a:cubicBezTo>
                  <a:close/>
                  <a:moveTo>
                    <a:pt x="8068" y="0"/>
                  </a:moveTo>
                  <a:cubicBezTo>
                    <a:pt x="8068" y="0"/>
                    <a:pt x="8068" y="0"/>
                    <a:pt x="13456" y="0"/>
                  </a:cubicBezTo>
                  <a:cubicBezTo>
                    <a:pt x="13542" y="0"/>
                    <a:pt x="13594" y="16"/>
                    <a:pt x="13635" y="44"/>
                  </a:cubicBezTo>
                  <a:cubicBezTo>
                    <a:pt x="13669" y="67"/>
                    <a:pt x="13698" y="103"/>
                    <a:pt x="13698" y="162"/>
                  </a:cubicBezTo>
                  <a:cubicBezTo>
                    <a:pt x="13698" y="162"/>
                    <a:pt x="13698" y="162"/>
                    <a:pt x="13698" y="827"/>
                  </a:cubicBezTo>
                  <a:cubicBezTo>
                    <a:pt x="13698" y="886"/>
                    <a:pt x="13669" y="922"/>
                    <a:pt x="13635" y="945"/>
                  </a:cubicBezTo>
                  <a:cubicBezTo>
                    <a:pt x="13594" y="973"/>
                    <a:pt x="13542" y="989"/>
                    <a:pt x="13456" y="989"/>
                  </a:cubicBezTo>
                  <a:cubicBezTo>
                    <a:pt x="13456" y="989"/>
                    <a:pt x="13456" y="989"/>
                    <a:pt x="11731" y="989"/>
                  </a:cubicBezTo>
                  <a:cubicBezTo>
                    <a:pt x="11731" y="989"/>
                    <a:pt x="11731" y="989"/>
                    <a:pt x="11731" y="7681"/>
                  </a:cubicBezTo>
                  <a:cubicBezTo>
                    <a:pt x="11731" y="7740"/>
                    <a:pt x="11708" y="7776"/>
                    <a:pt x="11667" y="7800"/>
                  </a:cubicBezTo>
                  <a:cubicBezTo>
                    <a:pt x="11633" y="7827"/>
                    <a:pt x="11581" y="7843"/>
                    <a:pt x="11494" y="7843"/>
                  </a:cubicBezTo>
                  <a:cubicBezTo>
                    <a:pt x="11494" y="7843"/>
                    <a:pt x="11494" y="7843"/>
                    <a:pt x="10029" y="7843"/>
                  </a:cubicBezTo>
                  <a:cubicBezTo>
                    <a:pt x="9943" y="7843"/>
                    <a:pt x="9891" y="7827"/>
                    <a:pt x="9850" y="7800"/>
                  </a:cubicBezTo>
                  <a:cubicBezTo>
                    <a:pt x="9810" y="7776"/>
                    <a:pt x="9787" y="7740"/>
                    <a:pt x="9787" y="7681"/>
                  </a:cubicBezTo>
                  <a:cubicBezTo>
                    <a:pt x="9787" y="7681"/>
                    <a:pt x="9787" y="7681"/>
                    <a:pt x="9787" y="989"/>
                  </a:cubicBezTo>
                  <a:cubicBezTo>
                    <a:pt x="9787" y="989"/>
                    <a:pt x="9787" y="989"/>
                    <a:pt x="8068" y="989"/>
                  </a:cubicBezTo>
                  <a:cubicBezTo>
                    <a:pt x="7981" y="989"/>
                    <a:pt x="7929" y="973"/>
                    <a:pt x="7889" y="945"/>
                  </a:cubicBezTo>
                  <a:cubicBezTo>
                    <a:pt x="7849" y="922"/>
                    <a:pt x="7825" y="886"/>
                    <a:pt x="7825" y="827"/>
                  </a:cubicBezTo>
                  <a:cubicBezTo>
                    <a:pt x="7825" y="827"/>
                    <a:pt x="7825" y="827"/>
                    <a:pt x="7825" y="162"/>
                  </a:cubicBezTo>
                  <a:cubicBezTo>
                    <a:pt x="7825" y="103"/>
                    <a:pt x="7849" y="67"/>
                    <a:pt x="7889" y="44"/>
                  </a:cubicBezTo>
                  <a:cubicBezTo>
                    <a:pt x="7929" y="16"/>
                    <a:pt x="7981" y="0"/>
                    <a:pt x="8068" y="0"/>
                  </a:cubicBezTo>
                  <a:close/>
                  <a:moveTo>
                    <a:pt x="1390" y="0"/>
                  </a:moveTo>
                  <a:cubicBezTo>
                    <a:pt x="1390" y="0"/>
                    <a:pt x="1390" y="0"/>
                    <a:pt x="4257" y="0"/>
                  </a:cubicBezTo>
                  <a:cubicBezTo>
                    <a:pt x="5370" y="0"/>
                    <a:pt x="6051" y="174"/>
                    <a:pt x="6466" y="538"/>
                  </a:cubicBezTo>
                  <a:cubicBezTo>
                    <a:pt x="7072" y="1036"/>
                    <a:pt x="7089" y="1843"/>
                    <a:pt x="7089" y="3077"/>
                  </a:cubicBezTo>
                  <a:cubicBezTo>
                    <a:pt x="7089" y="3077"/>
                    <a:pt x="7089" y="3077"/>
                    <a:pt x="7089" y="4766"/>
                  </a:cubicBezTo>
                  <a:cubicBezTo>
                    <a:pt x="7089" y="6000"/>
                    <a:pt x="7072" y="6807"/>
                    <a:pt x="6466" y="7305"/>
                  </a:cubicBezTo>
                  <a:cubicBezTo>
                    <a:pt x="6051" y="7669"/>
                    <a:pt x="5370" y="7843"/>
                    <a:pt x="4257" y="7843"/>
                  </a:cubicBezTo>
                  <a:cubicBezTo>
                    <a:pt x="4257" y="7843"/>
                    <a:pt x="4257" y="7843"/>
                    <a:pt x="1390" y="7843"/>
                  </a:cubicBezTo>
                  <a:cubicBezTo>
                    <a:pt x="1304" y="7843"/>
                    <a:pt x="1252" y="7827"/>
                    <a:pt x="1217" y="7800"/>
                  </a:cubicBezTo>
                  <a:cubicBezTo>
                    <a:pt x="1177" y="7776"/>
                    <a:pt x="1154" y="7740"/>
                    <a:pt x="1154" y="7681"/>
                  </a:cubicBezTo>
                  <a:cubicBezTo>
                    <a:pt x="1154" y="7681"/>
                    <a:pt x="1154" y="7681"/>
                    <a:pt x="1154" y="162"/>
                  </a:cubicBezTo>
                  <a:cubicBezTo>
                    <a:pt x="1154" y="103"/>
                    <a:pt x="1177" y="67"/>
                    <a:pt x="1217" y="44"/>
                  </a:cubicBezTo>
                  <a:cubicBezTo>
                    <a:pt x="1252" y="16"/>
                    <a:pt x="1304" y="0"/>
                    <a:pt x="1390" y="0"/>
                  </a:cubicBezTo>
                  <a:close/>
                  <a:moveTo>
                    <a:pt x="14706" y="0"/>
                  </a:moveTo>
                  <a:cubicBezTo>
                    <a:pt x="14706" y="0"/>
                    <a:pt x="14706" y="0"/>
                    <a:pt x="16045" y="0"/>
                  </a:cubicBezTo>
                  <a:cubicBezTo>
                    <a:pt x="16131" y="0"/>
                    <a:pt x="16183" y="16"/>
                    <a:pt x="16224" y="44"/>
                  </a:cubicBezTo>
                  <a:cubicBezTo>
                    <a:pt x="16264" y="67"/>
                    <a:pt x="16287" y="103"/>
                    <a:pt x="16287" y="162"/>
                  </a:cubicBezTo>
                  <a:cubicBezTo>
                    <a:pt x="16287" y="162"/>
                    <a:pt x="16287" y="162"/>
                    <a:pt x="16287" y="5712"/>
                  </a:cubicBezTo>
                  <a:cubicBezTo>
                    <a:pt x="16287" y="6314"/>
                    <a:pt x="16368" y="6646"/>
                    <a:pt x="16627" y="6844"/>
                  </a:cubicBezTo>
                  <a:cubicBezTo>
                    <a:pt x="16818" y="6990"/>
                    <a:pt x="17072" y="7053"/>
                    <a:pt x="17406" y="7053"/>
                  </a:cubicBezTo>
                  <a:cubicBezTo>
                    <a:pt x="17776" y="7053"/>
                    <a:pt x="18041" y="6982"/>
                    <a:pt x="18226" y="6844"/>
                  </a:cubicBezTo>
                  <a:cubicBezTo>
                    <a:pt x="18503" y="6638"/>
                    <a:pt x="18566" y="6294"/>
                    <a:pt x="18566" y="5712"/>
                  </a:cubicBezTo>
                  <a:cubicBezTo>
                    <a:pt x="18566" y="5712"/>
                    <a:pt x="18566" y="5712"/>
                    <a:pt x="18566" y="162"/>
                  </a:cubicBezTo>
                  <a:cubicBezTo>
                    <a:pt x="18566" y="103"/>
                    <a:pt x="18589" y="67"/>
                    <a:pt x="18630" y="44"/>
                  </a:cubicBezTo>
                  <a:cubicBezTo>
                    <a:pt x="18664" y="16"/>
                    <a:pt x="18722" y="0"/>
                    <a:pt x="18803" y="0"/>
                  </a:cubicBezTo>
                  <a:cubicBezTo>
                    <a:pt x="18803" y="0"/>
                    <a:pt x="18803" y="0"/>
                    <a:pt x="20147" y="0"/>
                  </a:cubicBezTo>
                  <a:cubicBezTo>
                    <a:pt x="20234" y="0"/>
                    <a:pt x="20286" y="16"/>
                    <a:pt x="20320" y="44"/>
                  </a:cubicBezTo>
                  <a:cubicBezTo>
                    <a:pt x="20361" y="67"/>
                    <a:pt x="20384" y="103"/>
                    <a:pt x="20384" y="162"/>
                  </a:cubicBezTo>
                  <a:cubicBezTo>
                    <a:pt x="20384" y="162"/>
                    <a:pt x="20384" y="162"/>
                    <a:pt x="20384" y="5716"/>
                  </a:cubicBezTo>
                  <a:cubicBezTo>
                    <a:pt x="20384" y="6464"/>
                    <a:pt x="20257" y="6962"/>
                    <a:pt x="19732" y="7382"/>
                  </a:cubicBezTo>
                  <a:cubicBezTo>
                    <a:pt x="19287" y="7738"/>
                    <a:pt x="18560" y="7943"/>
                    <a:pt x="17430" y="7943"/>
                  </a:cubicBezTo>
                  <a:cubicBezTo>
                    <a:pt x="16316" y="7943"/>
                    <a:pt x="15583" y="7750"/>
                    <a:pt x="15093" y="7382"/>
                  </a:cubicBezTo>
                  <a:cubicBezTo>
                    <a:pt x="14625" y="7030"/>
                    <a:pt x="14469" y="6523"/>
                    <a:pt x="14469" y="5716"/>
                  </a:cubicBezTo>
                  <a:cubicBezTo>
                    <a:pt x="14469" y="5716"/>
                    <a:pt x="14469" y="5716"/>
                    <a:pt x="14469" y="162"/>
                  </a:cubicBezTo>
                  <a:cubicBezTo>
                    <a:pt x="14469" y="103"/>
                    <a:pt x="14493" y="67"/>
                    <a:pt x="14527" y="44"/>
                  </a:cubicBezTo>
                  <a:cubicBezTo>
                    <a:pt x="14568" y="16"/>
                    <a:pt x="14620" y="0"/>
                    <a:pt x="14706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t">
              <a:noAutofit/>
            </a:bodyPr>
            <a:lstStyle/>
            <a:p>
              <a:pPr>
                <a:defRPr>
                  <a:latin typeface="Verdana"/>
                  <a:ea typeface="Verdana"/>
                  <a:cs typeface="Verdana"/>
                  <a:sym typeface="Verdana"/>
                </a:defRPr>
              </a:pPr>
            </a:p>
          </p:txBody>
        </p:sp>
        <p:pic>
          <p:nvPicPr>
            <p:cNvPr id="172" name="logoill.pdf" descr="logoill.pdf"/>
            <p:cNvPicPr>
              <a:picLocks noChangeAspect="0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462727" y="437019"/>
              <a:ext cx="156220" cy="14932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3" name="mcstas-logo.pdf" descr="mcstas-logo.pdf"/>
            <p:cNvPicPr>
              <a:picLocks noChangeAspect="0"/>
            </p:cNvPicPr>
            <p:nvPr/>
          </p:nvPicPr>
          <p:blipFill>
            <a:blip r:embed="rId5">
              <a:extLst/>
            </a:blip>
            <a:srcRect l="0" t="0" r="0" b="0"/>
            <a:stretch>
              <a:fillRect/>
            </a:stretch>
          </p:blipFill>
          <p:spPr>
            <a:xfrm>
              <a:off x="0" y="0"/>
              <a:ext cx="690136" cy="40552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4" name="image21.png" descr="image21.png"/>
            <p:cNvPicPr>
              <a:picLocks noChangeAspect="0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257070" y="476569"/>
              <a:ext cx="194452" cy="7118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5" name="ku-logo.pdf" descr="ku-logo.pdf"/>
            <p:cNvPicPr>
              <a:picLocks noChangeAspect="0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124580" y="429109"/>
              <a:ext cx="122071" cy="16585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6" name="ESS_Logo_Frugal_Blue_cmyk.png" descr="ESS_Logo_Frugal_Blue_cmyk.png"/>
            <p:cNvPicPr>
              <a:picLocks noChangeAspect="0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204365" y="577550"/>
              <a:ext cx="265586" cy="14290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78" name="2019 CSNS McStas School"/>
          <p:cNvSpPr txBox="1"/>
          <p:nvPr/>
        </p:nvSpPr>
        <p:spPr>
          <a:xfrm>
            <a:off x="1925741" y="155334"/>
            <a:ext cx="1002693" cy="7204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normAutofit fontScale="100000" lnSpcReduction="0"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  <a:defRPr b="1" i="1" sz="1400"/>
            </a:pPr>
            <a:r>
              <a:t>2019 CSNS</a:t>
            </a:r>
            <a:br/>
            <a:r>
              <a:t>McStas School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186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87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2019 McStas school @ CSNS</a:t>
            </a:r>
          </a:p>
        </p:txBody>
      </p:sp>
      <p:sp>
        <p:nvSpPr>
          <p:cNvPr id="188" name="Form.Datedate"/>
          <p:cNvSpPr txBox="1"/>
          <p:nvPr/>
        </p:nvSpPr>
        <p:spPr>
          <a:xfrm>
            <a:off x="251362" y="6636099"/>
            <a:ext cx="110401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spcBef>
                <a:spcPts val="40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6. marts 2019</a:t>
            </a:r>
          </a:p>
        </p:txBody>
      </p:sp>
      <p:sp>
        <p:nvSpPr>
          <p:cNvPr id="189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90" name="Title Text"/>
          <p:cNvSpPr txBox="1"/>
          <p:nvPr>
            <p:ph type="title"/>
          </p:nvPr>
        </p:nvSpPr>
        <p:spPr>
          <a:xfrm>
            <a:off x="1774725" y="426126"/>
            <a:ext cx="9312376" cy="97271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19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92" name="ESS.png" descr="ES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0250" y="252000"/>
            <a:ext cx="1138321" cy="6120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02" name="Group"/>
          <p:cNvGrpSpPr/>
          <p:nvPr/>
        </p:nvGrpSpPr>
        <p:grpSpPr>
          <a:xfrm>
            <a:off x="296832" y="988766"/>
            <a:ext cx="1013075" cy="5522568"/>
            <a:chOff x="0" y="0"/>
            <a:chExt cx="1013074" cy="5522566"/>
          </a:xfrm>
        </p:grpSpPr>
        <p:grpSp>
          <p:nvGrpSpPr>
            <p:cNvPr id="199" name="Group"/>
            <p:cNvGrpSpPr/>
            <p:nvPr/>
          </p:nvGrpSpPr>
          <p:grpSpPr>
            <a:xfrm>
              <a:off x="64847" y="4547610"/>
              <a:ext cx="933922" cy="974957"/>
              <a:chOff x="0" y="0"/>
              <a:chExt cx="933921" cy="974955"/>
            </a:xfrm>
          </p:grpSpPr>
          <p:sp>
            <p:nvSpPr>
              <p:cNvPr id="193" name="Logo color"/>
              <p:cNvSpPr/>
              <p:nvPr/>
            </p:nvSpPr>
            <p:spPr>
              <a:xfrm>
                <a:off x="3226" y="582631"/>
                <a:ext cx="150569" cy="2196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597" y="18293"/>
                    </a:moveTo>
                    <a:cubicBezTo>
                      <a:pt x="10549" y="19881"/>
                      <a:pt x="11051" y="19881"/>
                      <a:pt x="17003" y="18293"/>
                    </a:cubicBezTo>
                    <a:cubicBezTo>
                      <a:pt x="17003" y="18293"/>
                      <a:pt x="17003" y="18293"/>
                      <a:pt x="21600" y="19949"/>
                    </a:cubicBezTo>
                    <a:cubicBezTo>
                      <a:pt x="21600" y="19949"/>
                      <a:pt x="21600" y="19949"/>
                      <a:pt x="17003" y="21600"/>
                    </a:cubicBezTo>
                    <a:cubicBezTo>
                      <a:pt x="11051" y="20016"/>
                      <a:pt x="10549" y="20016"/>
                      <a:pt x="4597" y="21600"/>
                    </a:cubicBezTo>
                    <a:cubicBezTo>
                      <a:pt x="4597" y="21600"/>
                      <a:pt x="4597" y="21600"/>
                      <a:pt x="0" y="19949"/>
                    </a:cubicBezTo>
                    <a:cubicBezTo>
                      <a:pt x="0" y="19949"/>
                      <a:pt x="0" y="19949"/>
                      <a:pt x="4597" y="18293"/>
                    </a:cubicBezTo>
                    <a:close/>
                    <a:moveTo>
                      <a:pt x="4597" y="14200"/>
                    </a:moveTo>
                    <a:cubicBezTo>
                      <a:pt x="10549" y="15790"/>
                      <a:pt x="11051" y="15790"/>
                      <a:pt x="17003" y="14200"/>
                    </a:cubicBezTo>
                    <a:cubicBezTo>
                      <a:pt x="17003" y="14200"/>
                      <a:pt x="17003" y="14200"/>
                      <a:pt x="21600" y="15858"/>
                    </a:cubicBezTo>
                    <a:cubicBezTo>
                      <a:pt x="21600" y="15858"/>
                      <a:pt x="21600" y="15858"/>
                      <a:pt x="17003" y="17512"/>
                    </a:cubicBezTo>
                    <a:cubicBezTo>
                      <a:pt x="11051" y="15925"/>
                      <a:pt x="10549" y="15925"/>
                      <a:pt x="4597" y="17512"/>
                    </a:cubicBezTo>
                    <a:cubicBezTo>
                      <a:pt x="4597" y="17512"/>
                      <a:pt x="4597" y="17512"/>
                      <a:pt x="0" y="15858"/>
                    </a:cubicBezTo>
                    <a:cubicBezTo>
                      <a:pt x="0" y="15858"/>
                      <a:pt x="0" y="15858"/>
                      <a:pt x="4597" y="14200"/>
                    </a:cubicBezTo>
                    <a:close/>
                    <a:moveTo>
                      <a:pt x="4597" y="10111"/>
                    </a:moveTo>
                    <a:cubicBezTo>
                      <a:pt x="10549" y="11702"/>
                      <a:pt x="11051" y="11702"/>
                      <a:pt x="17003" y="10111"/>
                    </a:cubicBezTo>
                    <a:cubicBezTo>
                      <a:pt x="17003" y="10111"/>
                      <a:pt x="17003" y="10111"/>
                      <a:pt x="21600" y="11769"/>
                    </a:cubicBezTo>
                    <a:cubicBezTo>
                      <a:pt x="21600" y="11769"/>
                      <a:pt x="21600" y="11769"/>
                      <a:pt x="17003" y="13423"/>
                    </a:cubicBezTo>
                    <a:cubicBezTo>
                      <a:pt x="11051" y="11837"/>
                      <a:pt x="10549" y="11837"/>
                      <a:pt x="4597" y="13423"/>
                    </a:cubicBezTo>
                    <a:cubicBezTo>
                      <a:pt x="4597" y="13423"/>
                      <a:pt x="4597" y="13423"/>
                      <a:pt x="0" y="11769"/>
                    </a:cubicBezTo>
                    <a:cubicBezTo>
                      <a:pt x="0" y="11769"/>
                      <a:pt x="0" y="11769"/>
                      <a:pt x="4597" y="10111"/>
                    </a:cubicBezTo>
                    <a:close/>
                    <a:moveTo>
                      <a:pt x="2971" y="918"/>
                    </a:moveTo>
                    <a:lnTo>
                      <a:pt x="2971" y="6926"/>
                    </a:lnTo>
                    <a:cubicBezTo>
                      <a:pt x="2971" y="6926"/>
                      <a:pt x="2971" y="6926"/>
                      <a:pt x="3980" y="6926"/>
                    </a:cubicBezTo>
                    <a:cubicBezTo>
                      <a:pt x="4430" y="6926"/>
                      <a:pt x="4695" y="6878"/>
                      <a:pt x="4903" y="6708"/>
                    </a:cubicBezTo>
                    <a:cubicBezTo>
                      <a:pt x="5220" y="6447"/>
                      <a:pt x="5249" y="5917"/>
                      <a:pt x="5249" y="4849"/>
                    </a:cubicBezTo>
                    <a:cubicBezTo>
                      <a:pt x="5249" y="4849"/>
                      <a:pt x="5249" y="4849"/>
                      <a:pt x="5249" y="2990"/>
                    </a:cubicBezTo>
                    <a:cubicBezTo>
                      <a:pt x="5249" y="1926"/>
                      <a:pt x="5220" y="1396"/>
                      <a:pt x="4903" y="1135"/>
                    </a:cubicBezTo>
                    <a:cubicBezTo>
                      <a:pt x="4695" y="965"/>
                      <a:pt x="4430" y="918"/>
                      <a:pt x="3980" y="918"/>
                    </a:cubicBezTo>
                    <a:cubicBezTo>
                      <a:pt x="3980" y="918"/>
                      <a:pt x="3980" y="918"/>
                      <a:pt x="2971" y="918"/>
                    </a:cubicBezTo>
                    <a:close/>
                    <a:moveTo>
                      <a:pt x="8068" y="0"/>
                    </a:moveTo>
                    <a:cubicBezTo>
                      <a:pt x="8068" y="0"/>
                      <a:pt x="8068" y="0"/>
                      <a:pt x="13456" y="0"/>
                    </a:cubicBezTo>
                    <a:cubicBezTo>
                      <a:pt x="13542" y="0"/>
                      <a:pt x="13594" y="16"/>
                      <a:pt x="13635" y="44"/>
                    </a:cubicBezTo>
                    <a:cubicBezTo>
                      <a:pt x="13669" y="67"/>
                      <a:pt x="13698" y="103"/>
                      <a:pt x="13698" y="162"/>
                    </a:cubicBezTo>
                    <a:cubicBezTo>
                      <a:pt x="13698" y="162"/>
                      <a:pt x="13698" y="162"/>
                      <a:pt x="13698" y="827"/>
                    </a:cubicBezTo>
                    <a:cubicBezTo>
                      <a:pt x="13698" y="886"/>
                      <a:pt x="13669" y="922"/>
                      <a:pt x="13635" y="945"/>
                    </a:cubicBezTo>
                    <a:cubicBezTo>
                      <a:pt x="13594" y="973"/>
                      <a:pt x="13542" y="989"/>
                      <a:pt x="13456" y="989"/>
                    </a:cubicBezTo>
                    <a:cubicBezTo>
                      <a:pt x="13456" y="989"/>
                      <a:pt x="13456" y="989"/>
                      <a:pt x="11731" y="989"/>
                    </a:cubicBezTo>
                    <a:cubicBezTo>
                      <a:pt x="11731" y="989"/>
                      <a:pt x="11731" y="989"/>
                      <a:pt x="11731" y="7681"/>
                    </a:cubicBezTo>
                    <a:cubicBezTo>
                      <a:pt x="11731" y="7740"/>
                      <a:pt x="11708" y="7776"/>
                      <a:pt x="11667" y="7800"/>
                    </a:cubicBezTo>
                    <a:cubicBezTo>
                      <a:pt x="11633" y="7827"/>
                      <a:pt x="11581" y="7843"/>
                      <a:pt x="11494" y="7843"/>
                    </a:cubicBezTo>
                    <a:cubicBezTo>
                      <a:pt x="11494" y="7843"/>
                      <a:pt x="11494" y="7843"/>
                      <a:pt x="10029" y="7843"/>
                    </a:cubicBezTo>
                    <a:cubicBezTo>
                      <a:pt x="9943" y="7843"/>
                      <a:pt x="9891" y="7827"/>
                      <a:pt x="9850" y="7800"/>
                    </a:cubicBezTo>
                    <a:cubicBezTo>
                      <a:pt x="9810" y="7776"/>
                      <a:pt x="9787" y="7740"/>
                      <a:pt x="9787" y="7681"/>
                    </a:cubicBezTo>
                    <a:cubicBezTo>
                      <a:pt x="9787" y="7681"/>
                      <a:pt x="9787" y="7681"/>
                      <a:pt x="9787" y="989"/>
                    </a:cubicBezTo>
                    <a:cubicBezTo>
                      <a:pt x="9787" y="989"/>
                      <a:pt x="9787" y="989"/>
                      <a:pt x="8068" y="989"/>
                    </a:cubicBezTo>
                    <a:cubicBezTo>
                      <a:pt x="7981" y="989"/>
                      <a:pt x="7929" y="973"/>
                      <a:pt x="7889" y="945"/>
                    </a:cubicBezTo>
                    <a:cubicBezTo>
                      <a:pt x="7849" y="922"/>
                      <a:pt x="7825" y="886"/>
                      <a:pt x="7825" y="827"/>
                    </a:cubicBezTo>
                    <a:cubicBezTo>
                      <a:pt x="7825" y="827"/>
                      <a:pt x="7825" y="827"/>
                      <a:pt x="7825" y="162"/>
                    </a:cubicBezTo>
                    <a:cubicBezTo>
                      <a:pt x="7825" y="103"/>
                      <a:pt x="7849" y="67"/>
                      <a:pt x="7889" y="44"/>
                    </a:cubicBezTo>
                    <a:cubicBezTo>
                      <a:pt x="7929" y="16"/>
                      <a:pt x="7981" y="0"/>
                      <a:pt x="8068" y="0"/>
                    </a:cubicBezTo>
                    <a:close/>
                    <a:moveTo>
                      <a:pt x="1390" y="0"/>
                    </a:moveTo>
                    <a:cubicBezTo>
                      <a:pt x="1390" y="0"/>
                      <a:pt x="1390" y="0"/>
                      <a:pt x="4257" y="0"/>
                    </a:cubicBezTo>
                    <a:cubicBezTo>
                      <a:pt x="5370" y="0"/>
                      <a:pt x="6051" y="174"/>
                      <a:pt x="6466" y="538"/>
                    </a:cubicBezTo>
                    <a:cubicBezTo>
                      <a:pt x="7072" y="1036"/>
                      <a:pt x="7089" y="1843"/>
                      <a:pt x="7089" y="3077"/>
                    </a:cubicBezTo>
                    <a:cubicBezTo>
                      <a:pt x="7089" y="3077"/>
                      <a:pt x="7089" y="3077"/>
                      <a:pt x="7089" y="4766"/>
                    </a:cubicBezTo>
                    <a:cubicBezTo>
                      <a:pt x="7089" y="6000"/>
                      <a:pt x="7072" y="6807"/>
                      <a:pt x="6466" y="7305"/>
                    </a:cubicBezTo>
                    <a:cubicBezTo>
                      <a:pt x="6051" y="7669"/>
                      <a:pt x="5370" y="7843"/>
                      <a:pt x="4257" y="7843"/>
                    </a:cubicBezTo>
                    <a:cubicBezTo>
                      <a:pt x="4257" y="7843"/>
                      <a:pt x="4257" y="7843"/>
                      <a:pt x="1390" y="7843"/>
                    </a:cubicBezTo>
                    <a:cubicBezTo>
                      <a:pt x="1304" y="7843"/>
                      <a:pt x="1252" y="7827"/>
                      <a:pt x="1217" y="7800"/>
                    </a:cubicBezTo>
                    <a:cubicBezTo>
                      <a:pt x="1177" y="7776"/>
                      <a:pt x="1154" y="7740"/>
                      <a:pt x="1154" y="7681"/>
                    </a:cubicBezTo>
                    <a:cubicBezTo>
                      <a:pt x="1154" y="7681"/>
                      <a:pt x="1154" y="7681"/>
                      <a:pt x="1154" y="162"/>
                    </a:cubicBezTo>
                    <a:cubicBezTo>
                      <a:pt x="1154" y="103"/>
                      <a:pt x="1177" y="67"/>
                      <a:pt x="1217" y="44"/>
                    </a:cubicBezTo>
                    <a:cubicBezTo>
                      <a:pt x="1252" y="16"/>
                      <a:pt x="1304" y="0"/>
                      <a:pt x="1390" y="0"/>
                    </a:cubicBezTo>
                    <a:close/>
                    <a:moveTo>
                      <a:pt x="14706" y="0"/>
                    </a:moveTo>
                    <a:cubicBezTo>
                      <a:pt x="14706" y="0"/>
                      <a:pt x="14706" y="0"/>
                      <a:pt x="16045" y="0"/>
                    </a:cubicBezTo>
                    <a:cubicBezTo>
                      <a:pt x="16131" y="0"/>
                      <a:pt x="16183" y="16"/>
                      <a:pt x="16224" y="44"/>
                    </a:cubicBezTo>
                    <a:cubicBezTo>
                      <a:pt x="16264" y="67"/>
                      <a:pt x="16287" y="103"/>
                      <a:pt x="16287" y="162"/>
                    </a:cubicBezTo>
                    <a:cubicBezTo>
                      <a:pt x="16287" y="162"/>
                      <a:pt x="16287" y="162"/>
                      <a:pt x="16287" y="5712"/>
                    </a:cubicBezTo>
                    <a:cubicBezTo>
                      <a:pt x="16287" y="6314"/>
                      <a:pt x="16368" y="6646"/>
                      <a:pt x="16627" y="6844"/>
                    </a:cubicBezTo>
                    <a:cubicBezTo>
                      <a:pt x="16818" y="6990"/>
                      <a:pt x="17072" y="7053"/>
                      <a:pt x="17406" y="7053"/>
                    </a:cubicBezTo>
                    <a:cubicBezTo>
                      <a:pt x="17776" y="7053"/>
                      <a:pt x="18041" y="6982"/>
                      <a:pt x="18226" y="6844"/>
                    </a:cubicBezTo>
                    <a:cubicBezTo>
                      <a:pt x="18503" y="6638"/>
                      <a:pt x="18566" y="6294"/>
                      <a:pt x="18566" y="5712"/>
                    </a:cubicBezTo>
                    <a:cubicBezTo>
                      <a:pt x="18566" y="5712"/>
                      <a:pt x="18566" y="5712"/>
                      <a:pt x="18566" y="162"/>
                    </a:cubicBezTo>
                    <a:cubicBezTo>
                      <a:pt x="18566" y="103"/>
                      <a:pt x="18589" y="67"/>
                      <a:pt x="18630" y="44"/>
                    </a:cubicBezTo>
                    <a:cubicBezTo>
                      <a:pt x="18664" y="16"/>
                      <a:pt x="18722" y="0"/>
                      <a:pt x="18803" y="0"/>
                    </a:cubicBezTo>
                    <a:cubicBezTo>
                      <a:pt x="18803" y="0"/>
                      <a:pt x="18803" y="0"/>
                      <a:pt x="20147" y="0"/>
                    </a:cubicBezTo>
                    <a:cubicBezTo>
                      <a:pt x="20234" y="0"/>
                      <a:pt x="20286" y="16"/>
                      <a:pt x="20320" y="44"/>
                    </a:cubicBezTo>
                    <a:cubicBezTo>
                      <a:pt x="20361" y="67"/>
                      <a:pt x="20384" y="103"/>
                      <a:pt x="20384" y="162"/>
                    </a:cubicBezTo>
                    <a:cubicBezTo>
                      <a:pt x="20384" y="162"/>
                      <a:pt x="20384" y="162"/>
                      <a:pt x="20384" y="5716"/>
                    </a:cubicBezTo>
                    <a:cubicBezTo>
                      <a:pt x="20384" y="6464"/>
                      <a:pt x="20257" y="6962"/>
                      <a:pt x="19732" y="7382"/>
                    </a:cubicBezTo>
                    <a:cubicBezTo>
                      <a:pt x="19287" y="7738"/>
                      <a:pt x="18560" y="7943"/>
                      <a:pt x="17430" y="7943"/>
                    </a:cubicBezTo>
                    <a:cubicBezTo>
                      <a:pt x="16316" y="7943"/>
                      <a:pt x="15583" y="7750"/>
                      <a:pt x="15093" y="7382"/>
                    </a:cubicBezTo>
                    <a:cubicBezTo>
                      <a:pt x="14625" y="7030"/>
                      <a:pt x="14469" y="6523"/>
                      <a:pt x="14469" y="5716"/>
                    </a:cubicBezTo>
                    <a:cubicBezTo>
                      <a:pt x="14469" y="5716"/>
                      <a:pt x="14469" y="5716"/>
                      <a:pt x="14469" y="162"/>
                    </a:cubicBezTo>
                    <a:cubicBezTo>
                      <a:pt x="14469" y="103"/>
                      <a:pt x="14493" y="67"/>
                      <a:pt x="14527" y="44"/>
                    </a:cubicBezTo>
                    <a:cubicBezTo>
                      <a:pt x="14568" y="16"/>
                      <a:pt x="14620" y="0"/>
                      <a:pt x="147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pPr>
                  <a:defRPr>
                    <a:latin typeface="Verdana"/>
                    <a:ea typeface="Verdana"/>
                    <a:cs typeface="Verdana"/>
                    <a:sym typeface="Verdana"/>
                  </a:defRPr>
                </a:pPr>
              </a:p>
            </p:txBody>
          </p:sp>
          <p:pic>
            <p:nvPicPr>
              <p:cNvPr id="194" name="logoill.pdf" descr="logoill.pdf"/>
              <p:cNvPicPr>
                <a:picLocks noChangeAspect="0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626182" y="591394"/>
                <a:ext cx="211405" cy="20207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95" name="mcstas-logo.pdf" descr="mcstas-logo.pdf"/>
              <p:cNvPicPr>
                <a:picLocks noChangeAspect="0"/>
              </p:cNvPicPr>
              <p:nvPr/>
            </p:nvPicPr>
            <p:blipFill>
              <a:blip r:embed="rId4">
                <a:extLst/>
              </a:blip>
              <a:srcRect l="0" t="0" r="0" b="0"/>
              <a:stretch>
                <a:fillRect/>
              </a:stretch>
            </p:blipFill>
            <p:spPr>
              <a:xfrm>
                <a:off x="0" y="0"/>
                <a:ext cx="933922" cy="54877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96" name="image21.png" descr="image21.png"/>
              <p:cNvPicPr>
                <a:picLocks noChangeAspect="0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347879" y="644914"/>
                <a:ext cx="263140" cy="9633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97" name="ku-logo.pdf" descr="ku-logo.pdf"/>
              <p:cNvPicPr>
                <a:picLocks noChangeAspect="0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168587" y="580690"/>
                <a:ext cx="165192" cy="22444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98" name="ESS_Logo_Frugal_Blue_cmyk.png" descr="ESS_Logo_Frugal_Blue_cmyk.png"/>
              <p:cNvPicPr>
                <a:picLocks noChangeAspect="0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276555" y="781566"/>
                <a:ext cx="359403" cy="19339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200" name="Image" descr="Image"/>
            <p:cNvPicPr>
              <a:picLocks noChangeAspect="0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0" y="0"/>
              <a:ext cx="972473" cy="35470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01" name="2019 CSNS McStas School"/>
            <p:cNvSpPr txBox="1"/>
            <p:nvPr/>
          </p:nvSpPr>
          <p:spPr>
            <a:xfrm>
              <a:off x="10382" y="3661154"/>
              <a:ext cx="1002693" cy="7204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normAutofit fontScale="100000" lnSpcReduction="0"/>
            </a:bodyPr>
            <a:lstStyle/>
            <a:p>
              <a:pPr algn="ctr" defTabSz="365760">
                <a:lnSpc>
                  <a:spcPct val="110000"/>
                </a:lnSpc>
                <a:spcBef>
                  <a:spcPts val="0"/>
                </a:spcBef>
                <a:defRPr b="1" i="1" sz="1480"/>
              </a:pPr>
              <a:r>
                <a:t>2019 CSNS</a:t>
              </a:r>
              <a:br/>
              <a:r>
                <a:t>McStas School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Logo og foot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Front/Paus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217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18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DTU Fysik</a:t>
            </a:r>
          </a:p>
        </p:txBody>
      </p:sp>
      <p:sp>
        <p:nvSpPr>
          <p:cNvPr id="219" name="Form.Datedate"/>
          <p:cNvSpPr txBox="1"/>
          <p:nvPr/>
        </p:nvSpPr>
        <p:spPr>
          <a:xfrm>
            <a:off x="251362" y="6636099"/>
            <a:ext cx="110401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spcBef>
                <a:spcPts val="40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6. marts 2019</a:t>
            </a:r>
          </a:p>
        </p:txBody>
      </p:sp>
      <p:sp>
        <p:nvSpPr>
          <p:cNvPr id="220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21" name="Background"/>
          <p:cNvSpPr/>
          <p:nvPr/>
        </p:nvSpPr>
        <p:spPr>
          <a:xfrm>
            <a:off x="0" y="0"/>
            <a:ext cx="12193200" cy="68616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6799" tIns="46799" rIns="46799" bIns="46799"/>
          <a:lstStyle/>
          <a:p>
            <a:pPr/>
          </a:p>
        </p:txBody>
      </p:sp>
      <p:sp>
        <p:nvSpPr>
          <p:cNvPr id="222" name="Logo color"/>
          <p:cNvSpPr/>
          <p:nvPr/>
        </p:nvSpPr>
        <p:spPr>
          <a:xfrm>
            <a:off x="4870539" y="1651373"/>
            <a:ext cx="2388324" cy="34833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223" name="Slide Number"/>
          <p:cNvSpPr txBox="1"/>
          <p:nvPr>
            <p:ph type="sldNum" sz="quarter" idx="2"/>
          </p:nvPr>
        </p:nvSpPr>
        <p:spPr>
          <a:xfrm flipH="1" rot="10800000">
            <a:off x="0" y="6849134"/>
            <a:ext cx="127000" cy="1270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224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25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22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4697" y="2381250"/>
            <a:ext cx="3886201" cy="20955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29" name="Group"/>
          <p:cNvGrpSpPr/>
          <p:nvPr/>
        </p:nvGrpSpPr>
        <p:grpSpPr>
          <a:xfrm>
            <a:off x="7638504" y="2159149"/>
            <a:ext cx="4400352" cy="2273301"/>
            <a:chOff x="0" y="0"/>
            <a:chExt cx="4400351" cy="2273300"/>
          </a:xfrm>
        </p:grpSpPr>
        <p:pic>
          <p:nvPicPr>
            <p:cNvPr id="227" name="csns_logo.png" descr="csns_logo.png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31659" t="0" r="0" b="0"/>
            <a:stretch>
              <a:fillRect/>
            </a:stretch>
          </p:blipFill>
          <p:spPr>
            <a:xfrm>
              <a:off x="0" y="1193800"/>
              <a:ext cx="4400352" cy="10795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28" name="csns_logo.png" descr="csns_logo.png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0" r="71750" b="0"/>
            <a:stretch>
              <a:fillRect/>
            </a:stretch>
          </p:blipFill>
          <p:spPr>
            <a:xfrm>
              <a:off x="1290835" y="0"/>
              <a:ext cx="1818979" cy="10795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236" name="Group"/>
          <p:cNvGrpSpPr/>
          <p:nvPr/>
        </p:nvGrpSpPr>
        <p:grpSpPr>
          <a:xfrm>
            <a:off x="3041104" y="4876362"/>
            <a:ext cx="1302881" cy="1360126"/>
            <a:chOff x="0" y="0"/>
            <a:chExt cx="1302880" cy="1360125"/>
          </a:xfrm>
        </p:grpSpPr>
        <p:sp>
          <p:nvSpPr>
            <p:cNvPr id="230" name="Logo color"/>
            <p:cNvSpPr/>
            <p:nvPr/>
          </p:nvSpPr>
          <p:spPr>
            <a:xfrm>
              <a:off x="4501" y="812808"/>
              <a:ext cx="210053" cy="3063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4597" y="18293"/>
                  </a:moveTo>
                  <a:cubicBezTo>
                    <a:pt x="10549" y="19881"/>
                    <a:pt x="11051" y="19881"/>
                    <a:pt x="17003" y="18293"/>
                  </a:cubicBezTo>
                  <a:cubicBezTo>
                    <a:pt x="17003" y="18293"/>
                    <a:pt x="17003" y="18293"/>
                    <a:pt x="21600" y="19949"/>
                  </a:cubicBezTo>
                  <a:cubicBezTo>
                    <a:pt x="21600" y="19949"/>
                    <a:pt x="21600" y="19949"/>
                    <a:pt x="17003" y="21600"/>
                  </a:cubicBezTo>
                  <a:cubicBezTo>
                    <a:pt x="11051" y="20016"/>
                    <a:pt x="10549" y="20016"/>
                    <a:pt x="4597" y="21600"/>
                  </a:cubicBezTo>
                  <a:cubicBezTo>
                    <a:pt x="4597" y="21600"/>
                    <a:pt x="4597" y="21600"/>
                    <a:pt x="0" y="19949"/>
                  </a:cubicBezTo>
                  <a:cubicBezTo>
                    <a:pt x="0" y="19949"/>
                    <a:pt x="0" y="19949"/>
                    <a:pt x="4597" y="18293"/>
                  </a:cubicBezTo>
                  <a:close/>
                  <a:moveTo>
                    <a:pt x="4597" y="14200"/>
                  </a:moveTo>
                  <a:cubicBezTo>
                    <a:pt x="10549" y="15790"/>
                    <a:pt x="11051" y="15790"/>
                    <a:pt x="17003" y="14200"/>
                  </a:cubicBezTo>
                  <a:cubicBezTo>
                    <a:pt x="17003" y="14200"/>
                    <a:pt x="17003" y="14200"/>
                    <a:pt x="21600" y="15858"/>
                  </a:cubicBezTo>
                  <a:cubicBezTo>
                    <a:pt x="21600" y="15858"/>
                    <a:pt x="21600" y="15858"/>
                    <a:pt x="17003" y="17512"/>
                  </a:cubicBezTo>
                  <a:cubicBezTo>
                    <a:pt x="11051" y="15925"/>
                    <a:pt x="10549" y="15925"/>
                    <a:pt x="4597" y="17512"/>
                  </a:cubicBezTo>
                  <a:cubicBezTo>
                    <a:pt x="4597" y="17512"/>
                    <a:pt x="4597" y="17512"/>
                    <a:pt x="0" y="15858"/>
                  </a:cubicBezTo>
                  <a:cubicBezTo>
                    <a:pt x="0" y="15858"/>
                    <a:pt x="0" y="15858"/>
                    <a:pt x="4597" y="14200"/>
                  </a:cubicBezTo>
                  <a:close/>
                  <a:moveTo>
                    <a:pt x="4597" y="10111"/>
                  </a:moveTo>
                  <a:cubicBezTo>
                    <a:pt x="10549" y="11702"/>
                    <a:pt x="11051" y="11702"/>
                    <a:pt x="17003" y="10111"/>
                  </a:cubicBezTo>
                  <a:cubicBezTo>
                    <a:pt x="17003" y="10111"/>
                    <a:pt x="17003" y="10111"/>
                    <a:pt x="21600" y="11769"/>
                  </a:cubicBezTo>
                  <a:cubicBezTo>
                    <a:pt x="21600" y="11769"/>
                    <a:pt x="21600" y="11769"/>
                    <a:pt x="17003" y="13423"/>
                  </a:cubicBezTo>
                  <a:cubicBezTo>
                    <a:pt x="11051" y="11837"/>
                    <a:pt x="10549" y="11837"/>
                    <a:pt x="4597" y="13423"/>
                  </a:cubicBezTo>
                  <a:cubicBezTo>
                    <a:pt x="4597" y="13423"/>
                    <a:pt x="4597" y="13423"/>
                    <a:pt x="0" y="11769"/>
                  </a:cubicBezTo>
                  <a:cubicBezTo>
                    <a:pt x="0" y="11769"/>
                    <a:pt x="0" y="11769"/>
                    <a:pt x="4597" y="10111"/>
                  </a:cubicBezTo>
                  <a:close/>
                  <a:moveTo>
                    <a:pt x="2971" y="918"/>
                  </a:moveTo>
                  <a:lnTo>
                    <a:pt x="2971" y="6926"/>
                  </a:lnTo>
                  <a:cubicBezTo>
                    <a:pt x="2971" y="6926"/>
                    <a:pt x="2971" y="6926"/>
                    <a:pt x="3980" y="6926"/>
                  </a:cubicBezTo>
                  <a:cubicBezTo>
                    <a:pt x="4430" y="6926"/>
                    <a:pt x="4695" y="6878"/>
                    <a:pt x="4903" y="6708"/>
                  </a:cubicBezTo>
                  <a:cubicBezTo>
                    <a:pt x="5220" y="6447"/>
                    <a:pt x="5249" y="5917"/>
                    <a:pt x="5249" y="4849"/>
                  </a:cubicBezTo>
                  <a:cubicBezTo>
                    <a:pt x="5249" y="4849"/>
                    <a:pt x="5249" y="4849"/>
                    <a:pt x="5249" y="2990"/>
                  </a:cubicBezTo>
                  <a:cubicBezTo>
                    <a:pt x="5249" y="1926"/>
                    <a:pt x="5220" y="1396"/>
                    <a:pt x="4903" y="1135"/>
                  </a:cubicBezTo>
                  <a:cubicBezTo>
                    <a:pt x="4695" y="965"/>
                    <a:pt x="4430" y="918"/>
                    <a:pt x="3980" y="918"/>
                  </a:cubicBezTo>
                  <a:cubicBezTo>
                    <a:pt x="3980" y="918"/>
                    <a:pt x="3980" y="918"/>
                    <a:pt x="2971" y="918"/>
                  </a:cubicBezTo>
                  <a:close/>
                  <a:moveTo>
                    <a:pt x="8068" y="0"/>
                  </a:moveTo>
                  <a:cubicBezTo>
                    <a:pt x="8068" y="0"/>
                    <a:pt x="8068" y="0"/>
                    <a:pt x="13456" y="0"/>
                  </a:cubicBezTo>
                  <a:cubicBezTo>
                    <a:pt x="13542" y="0"/>
                    <a:pt x="13594" y="16"/>
                    <a:pt x="13635" y="44"/>
                  </a:cubicBezTo>
                  <a:cubicBezTo>
                    <a:pt x="13669" y="67"/>
                    <a:pt x="13698" y="103"/>
                    <a:pt x="13698" y="162"/>
                  </a:cubicBezTo>
                  <a:cubicBezTo>
                    <a:pt x="13698" y="162"/>
                    <a:pt x="13698" y="162"/>
                    <a:pt x="13698" y="827"/>
                  </a:cubicBezTo>
                  <a:cubicBezTo>
                    <a:pt x="13698" y="886"/>
                    <a:pt x="13669" y="922"/>
                    <a:pt x="13635" y="945"/>
                  </a:cubicBezTo>
                  <a:cubicBezTo>
                    <a:pt x="13594" y="973"/>
                    <a:pt x="13542" y="989"/>
                    <a:pt x="13456" y="989"/>
                  </a:cubicBezTo>
                  <a:cubicBezTo>
                    <a:pt x="13456" y="989"/>
                    <a:pt x="13456" y="989"/>
                    <a:pt x="11731" y="989"/>
                  </a:cubicBezTo>
                  <a:cubicBezTo>
                    <a:pt x="11731" y="989"/>
                    <a:pt x="11731" y="989"/>
                    <a:pt x="11731" y="7681"/>
                  </a:cubicBezTo>
                  <a:cubicBezTo>
                    <a:pt x="11731" y="7740"/>
                    <a:pt x="11708" y="7776"/>
                    <a:pt x="11667" y="7800"/>
                  </a:cubicBezTo>
                  <a:cubicBezTo>
                    <a:pt x="11633" y="7827"/>
                    <a:pt x="11581" y="7843"/>
                    <a:pt x="11494" y="7843"/>
                  </a:cubicBezTo>
                  <a:cubicBezTo>
                    <a:pt x="11494" y="7843"/>
                    <a:pt x="11494" y="7843"/>
                    <a:pt x="10029" y="7843"/>
                  </a:cubicBezTo>
                  <a:cubicBezTo>
                    <a:pt x="9943" y="7843"/>
                    <a:pt x="9891" y="7827"/>
                    <a:pt x="9850" y="7800"/>
                  </a:cubicBezTo>
                  <a:cubicBezTo>
                    <a:pt x="9810" y="7776"/>
                    <a:pt x="9787" y="7740"/>
                    <a:pt x="9787" y="7681"/>
                  </a:cubicBezTo>
                  <a:cubicBezTo>
                    <a:pt x="9787" y="7681"/>
                    <a:pt x="9787" y="7681"/>
                    <a:pt x="9787" y="989"/>
                  </a:cubicBezTo>
                  <a:cubicBezTo>
                    <a:pt x="9787" y="989"/>
                    <a:pt x="9787" y="989"/>
                    <a:pt x="8068" y="989"/>
                  </a:cubicBezTo>
                  <a:cubicBezTo>
                    <a:pt x="7981" y="989"/>
                    <a:pt x="7929" y="973"/>
                    <a:pt x="7889" y="945"/>
                  </a:cubicBezTo>
                  <a:cubicBezTo>
                    <a:pt x="7849" y="922"/>
                    <a:pt x="7825" y="886"/>
                    <a:pt x="7825" y="827"/>
                  </a:cubicBezTo>
                  <a:cubicBezTo>
                    <a:pt x="7825" y="827"/>
                    <a:pt x="7825" y="827"/>
                    <a:pt x="7825" y="162"/>
                  </a:cubicBezTo>
                  <a:cubicBezTo>
                    <a:pt x="7825" y="103"/>
                    <a:pt x="7849" y="67"/>
                    <a:pt x="7889" y="44"/>
                  </a:cubicBezTo>
                  <a:cubicBezTo>
                    <a:pt x="7929" y="16"/>
                    <a:pt x="7981" y="0"/>
                    <a:pt x="8068" y="0"/>
                  </a:cubicBezTo>
                  <a:close/>
                  <a:moveTo>
                    <a:pt x="1390" y="0"/>
                  </a:moveTo>
                  <a:cubicBezTo>
                    <a:pt x="1390" y="0"/>
                    <a:pt x="1390" y="0"/>
                    <a:pt x="4257" y="0"/>
                  </a:cubicBezTo>
                  <a:cubicBezTo>
                    <a:pt x="5370" y="0"/>
                    <a:pt x="6051" y="174"/>
                    <a:pt x="6466" y="538"/>
                  </a:cubicBezTo>
                  <a:cubicBezTo>
                    <a:pt x="7072" y="1036"/>
                    <a:pt x="7089" y="1843"/>
                    <a:pt x="7089" y="3077"/>
                  </a:cubicBezTo>
                  <a:cubicBezTo>
                    <a:pt x="7089" y="3077"/>
                    <a:pt x="7089" y="3077"/>
                    <a:pt x="7089" y="4766"/>
                  </a:cubicBezTo>
                  <a:cubicBezTo>
                    <a:pt x="7089" y="6000"/>
                    <a:pt x="7072" y="6807"/>
                    <a:pt x="6466" y="7305"/>
                  </a:cubicBezTo>
                  <a:cubicBezTo>
                    <a:pt x="6051" y="7669"/>
                    <a:pt x="5370" y="7843"/>
                    <a:pt x="4257" y="7843"/>
                  </a:cubicBezTo>
                  <a:cubicBezTo>
                    <a:pt x="4257" y="7843"/>
                    <a:pt x="4257" y="7843"/>
                    <a:pt x="1390" y="7843"/>
                  </a:cubicBezTo>
                  <a:cubicBezTo>
                    <a:pt x="1304" y="7843"/>
                    <a:pt x="1252" y="7827"/>
                    <a:pt x="1217" y="7800"/>
                  </a:cubicBezTo>
                  <a:cubicBezTo>
                    <a:pt x="1177" y="7776"/>
                    <a:pt x="1154" y="7740"/>
                    <a:pt x="1154" y="7681"/>
                  </a:cubicBezTo>
                  <a:cubicBezTo>
                    <a:pt x="1154" y="7681"/>
                    <a:pt x="1154" y="7681"/>
                    <a:pt x="1154" y="162"/>
                  </a:cubicBezTo>
                  <a:cubicBezTo>
                    <a:pt x="1154" y="103"/>
                    <a:pt x="1177" y="67"/>
                    <a:pt x="1217" y="44"/>
                  </a:cubicBezTo>
                  <a:cubicBezTo>
                    <a:pt x="1252" y="16"/>
                    <a:pt x="1304" y="0"/>
                    <a:pt x="1390" y="0"/>
                  </a:cubicBezTo>
                  <a:close/>
                  <a:moveTo>
                    <a:pt x="14706" y="0"/>
                  </a:moveTo>
                  <a:cubicBezTo>
                    <a:pt x="14706" y="0"/>
                    <a:pt x="14706" y="0"/>
                    <a:pt x="16045" y="0"/>
                  </a:cubicBezTo>
                  <a:cubicBezTo>
                    <a:pt x="16131" y="0"/>
                    <a:pt x="16183" y="16"/>
                    <a:pt x="16224" y="44"/>
                  </a:cubicBezTo>
                  <a:cubicBezTo>
                    <a:pt x="16264" y="67"/>
                    <a:pt x="16287" y="103"/>
                    <a:pt x="16287" y="162"/>
                  </a:cubicBezTo>
                  <a:cubicBezTo>
                    <a:pt x="16287" y="162"/>
                    <a:pt x="16287" y="162"/>
                    <a:pt x="16287" y="5712"/>
                  </a:cubicBezTo>
                  <a:cubicBezTo>
                    <a:pt x="16287" y="6314"/>
                    <a:pt x="16368" y="6646"/>
                    <a:pt x="16627" y="6844"/>
                  </a:cubicBezTo>
                  <a:cubicBezTo>
                    <a:pt x="16818" y="6990"/>
                    <a:pt x="17072" y="7053"/>
                    <a:pt x="17406" y="7053"/>
                  </a:cubicBezTo>
                  <a:cubicBezTo>
                    <a:pt x="17776" y="7053"/>
                    <a:pt x="18041" y="6982"/>
                    <a:pt x="18226" y="6844"/>
                  </a:cubicBezTo>
                  <a:cubicBezTo>
                    <a:pt x="18503" y="6638"/>
                    <a:pt x="18566" y="6294"/>
                    <a:pt x="18566" y="5712"/>
                  </a:cubicBezTo>
                  <a:cubicBezTo>
                    <a:pt x="18566" y="5712"/>
                    <a:pt x="18566" y="5712"/>
                    <a:pt x="18566" y="162"/>
                  </a:cubicBezTo>
                  <a:cubicBezTo>
                    <a:pt x="18566" y="103"/>
                    <a:pt x="18589" y="67"/>
                    <a:pt x="18630" y="44"/>
                  </a:cubicBezTo>
                  <a:cubicBezTo>
                    <a:pt x="18664" y="16"/>
                    <a:pt x="18722" y="0"/>
                    <a:pt x="18803" y="0"/>
                  </a:cubicBezTo>
                  <a:cubicBezTo>
                    <a:pt x="18803" y="0"/>
                    <a:pt x="18803" y="0"/>
                    <a:pt x="20147" y="0"/>
                  </a:cubicBezTo>
                  <a:cubicBezTo>
                    <a:pt x="20234" y="0"/>
                    <a:pt x="20286" y="16"/>
                    <a:pt x="20320" y="44"/>
                  </a:cubicBezTo>
                  <a:cubicBezTo>
                    <a:pt x="20361" y="67"/>
                    <a:pt x="20384" y="103"/>
                    <a:pt x="20384" y="162"/>
                  </a:cubicBezTo>
                  <a:cubicBezTo>
                    <a:pt x="20384" y="162"/>
                    <a:pt x="20384" y="162"/>
                    <a:pt x="20384" y="5716"/>
                  </a:cubicBezTo>
                  <a:cubicBezTo>
                    <a:pt x="20384" y="6464"/>
                    <a:pt x="20257" y="6962"/>
                    <a:pt x="19732" y="7382"/>
                  </a:cubicBezTo>
                  <a:cubicBezTo>
                    <a:pt x="19287" y="7738"/>
                    <a:pt x="18560" y="7943"/>
                    <a:pt x="17430" y="7943"/>
                  </a:cubicBezTo>
                  <a:cubicBezTo>
                    <a:pt x="16316" y="7943"/>
                    <a:pt x="15583" y="7750"/>
                    <a:pt x="15093" y="7382"/>
                  </a:cubicBezTo>
                  <a:cubicBezTo>
                    <a:pt x="14625" y="7030"/>
                    <a:pt x="14469" y="6523"/>
                    <a:pt x="14469" y="5716"/>
                  </a:cubicBezTo>
                  <a:cubicBezTo>
                    <a:pt x="14469" y="5716"/>
                    <a:pt x="14469" y="5716"/>
                    <a:pt x="14469" y="162"/>
                  </a:cubicBezTo>
                  <a:cubicBezTo>
                    <a:pt x="14469" y="103"/>
                    <a:pt x="14493" y="67"/>
                    <a:pt x="14527" y="44"/>
                  </a:cubicBezTo>
                  <a:cubicBezTo>
                    <a:pt x="14568" y="16"/>
                    <a:pt x="14620" y="0"/>
                    <a:pt x="14706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t">
              <a:noAutofit/>
            </a:bodyPr>
            <a:lstStyle/>
            <a:p>
              <a:pPr>
                <a:defRPr>
                  <a:latin typeface="Verdana"/>
                  <a:ea typeface="Verdana"/>
                  <a:cs typeface="Verdana"/>
                  <a:sym typeface="Verdana"/>
                </a:defRPr>
              </a:pPr>
            </a:p>
          </p:txBody>
        </p:sp>
        <p:pic>
          <p:nvPicPr>
            <p:cNvPr id="231" name="logoill.pdf" descr="logoill.pdf"/>
            <p:cNvPicPr>
              <a:picLocks noChangeAspect="0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873564" y="825033"/>
              <a:ext cx="294923" cy="28191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32" name="mcstas-logo.pdf" descr="mcstas-logo.pdf"/>
            <p:cNvPicPr>
              <a:picLocks noChangeAspect="0"/>
            </p:cNvPicPr>
            <p:nvPr/>
          </p:nvPicPr>
          <p:blipFill>
            <a:blip r:embed="rId5">
              <a:extLst/>
            </a:blip>
            <a:srcRect l="0" t="0" r="0" b="0"/>
            <a:stretch>
              <a:fillRect/>
            </a:stretch>
          </p:blipFill>
          <p:spPr>
            <a:xfrm>
              <a:off x="0" y="0"/>
              <a:ext cx="1302881" cy="76557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33" name="image21.png" descr="image21.png"/>
            <p:cNvPicPr>
              <a:picLocks noChangeAspect="0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485313" y="899696"/>
              <a:ext cx="367097" cy="13439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34" name="ku-logo.pdf" descr="ku-logo.pdf"/>
            <p:cNvPicPr>
              <a:picLocks noChangeAspect="0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235190" y="810100"/>
              <a:ext cx="230453" cy="31311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35" name="ESS_Logo_Frugal_Blue_cmyk.png" descr="ESS_Logo_Frugal_Blue_cmyk.png"/>
            <p:cNvPicPr>
              <a:picLocks noChangeAspect="0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385812" y="1090335"/>
              <a:ext cx="501390" cy="26979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37" name="2019 CSNS McStas School"/>
          <p:cNvSpPr txBox="1"/>
          <p:nvPr/>
        </p:nvSpPr>
        <p:spPr>
          <a:xfrm>
            <a:off x="7343015" y="5196196"/>
            <a:ext cx="2610681" cy="7204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normAutofit fontScale="100000" lnSpcReduction="0"/>
          </a:bodyPr>
          <a:lstStyle/>
          <a:p>
            <a:pPr algn="ctr" defTabSz="585215">
              <a:lnSpc>
                <a:spcPct val="110000"/>
              </a:lnSpc>
              <a:spcBef>
                <a:spcPts val="0"/>
              </a:spcBef>
              <a:defRPr b="1" i="1" sz="2368"/>
            </a:pPr>
            <a:r>
              <a:t>2019 CSNS</a:t>
            </a:r>
            <a:br/>
            <a:r>
              <a:t>McStas School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1.tif"/><Relationship Id="rId9" Type="http://schemas.openxmlformats.org/officeDocument/2006/relationships/slideLayout" Target="../slideLayouts/slideLayout1.xml"/><Relationship Id="rId10" Type="http://schemas.openxmlformats.org/officeDocument/2006/relationships/slideLayout" Target="../slideLayouts/slideLayout2.xml"/><Relationship Id="rId11" Type="http://schemas.openxmlformats.org/officeDocument/2006/relationships/slideLayout" Target="../slideLayouts/slideLayout3.xml"/><Relationship Id="rId12" Type="http://schemas.openxmlformats.org/officeDocument/2006/relationships/slideLayout" Target="../slideLayouts/slideLayout4.xml"/><Relationship Id="rId13" Type="http://schemas.openxmlformats.org/officeDocument/2006/relationships/slideLayout" Target="../slideLayouts/slideLayout5.xml"/><Relationship Id="rId14" Type="http://schemas.openxmlformats.org/officeDocument/2006/relationships/slideLayout" Target="../slideLayouts/slideLayout6.xml"/><Relationship Id="rId15" Type="http://schemas.openxmlformats.org/officeDocument/2006/relationships/slideLayout" Target="../slideLayouts/slideLayout7.xml"/><Relationship Id="rId16" Type="http://schemas.openxmlformats.org/officeDocument/2006/relationships/slideLayout" Target="../slideLayouts/slideLayout8.xml"/><Relationship Id="rId17" Type="http://schemas.openxmlformats.org/officeDocument/2006/relationships/slideLayout" Target="../slideLayouts/slideLayout9.xml"/><Relationship Id="rId18" Type="http://schemas.openxmlformats.org/officeDocument/2006/relationships/slideLayout" Target="../slideLayouts/slideLayout10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3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2019 McStas school @ CSNS</a:t>
            </a:r>
          </a:p>
        </p:txBody>
      </p:sp>
      <p:sp>
        <p:nvSpPr>
          <p:cNvPr id="5" name="Form.Datedate"/>
          <p:cNvSpPr txBox="1"/>
          <p:nvPr/>
        </p:nvSpPr>
        <p:spPr>
          <a:xfrm>
            <a:off x="251362" y="6636099"/>
            <a:ext cx="110401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spcBef>
                <a:spcPts val="40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6. marts 2019</a:t>
            </a:r>
          </a:p>
        </p:txBody>
      </p:sp>
      <p:sp>
        <p:nvSpPr>
          <p:cNvPr id="6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7" name="Slide Number"/>
          <p:cNvSpPr txBox="1"/>
          <p:nvPr>
            <p:ph type="sldNum" sz="quarter" idx="2"/>
          </p:nvPr>
        </p:nvSpPr>
        <p:spPr>
          <a:xfrm>
            <a:off x="11506450" y="6636099"/>
            <a:ext cx="127001" cy="12700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>
              <a:spcBef>
                <a:spcPts val="40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8" name="ESS.png" descr="ES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0250" y="252000"/>
            <a:ext cx="1138321" cy="6120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8" name="Group"/>
          <p:cNvGrpSpPr/>
          <p:nvPr/>
        </p:nvGrpSpPr>
        <p:grpSpPr>
          <a:xfrm>
            <a:off x="296832" y="988766"/>
            <a:ext cx="1013075" cy="5522568"/>
            <a:chOff x="0" y="0"/>
            <a:chExt cx="1013074" cy="5522566"/>
          </a:xfrm>
        </p:grpSpPr>
        <p:grpSp>
          <p:nvGrpSpPr>
            <p:cNvPr id="15" name="Group"/>
            <p:cNvGrpSpPr/>
            <p:nvPr/>
          </p:nvGrpSpPr>
          <p:grpSpPr>
            <a:xfrm>
              <a:off x="64847" y="4547610"/>
              <a:ext cx="933922" cy="974957"/>
              <a:chOff x="0" y="0"/>
              <a:chExt cx="933921" cy="974955"/>
            </a:xfrm>
          </p:grpSpPr>
          <p:sp>
            <p:nvSpPr>
              <p:cNvPr id="9" name="Logo color"/>
              <p:cNvSpPr/>
              <p:nvPr/>
            </p:nvSpPr>
            <p:spPr>
              <a:xfrm>
                <a:off x="3226" y="582631"/>
                <a:ext cx="150569" cy="2196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597" y="18293"/>
                    </a:moveTo>
                    <a:cubicBezTo>
                      <a:pt x="10549" y="19881"/>
                      <a:pt x="11051" y="19881"/>
                      <a:pt x="17003" y="18293"/>
                    </a:cubicBezTo>
                    <a:cubicBezTo>
                      <a:pt x="17003" y="18293"/>
                      <a:pt x="17003" y="18293"/>
                      <a:pt x="21600" y="19949"/>
                    </a:cubicBezTo>
                    <a:cubicBezTo>
                      <a:pt x="21600" y="19949"/>
                      <a:pt x="21600" y="19949"/>
                      <a:pt x="17003" y="21600"/>
                    </a:cubicBezTo>
                    <a:cubicBezTo>
                      <a:pt x="11051" y="20016"/>
                      <a:pt x="10549" y="20016"/>
                      <a:pt x="4597" y="21600"/>
                    </a:cubicBezTo>
                    <a:cubicBezTo>
                      <a:pt x="4597" y="21600"/>
                      <a:pt x="4597" y="21600"/>
                      <a:pt x="0" y="19949"/>
                    </a:cubicBezTo>
                    <a:cubicBezTo>
                      <a:pt x="0" y="19949"/>
                      <a:pt x="0" y="19949"/>
                      <a:pt x="4597" y="18293"/>
                    </a:cubicBezTo>
                    <a:close/>
                    <a:moveTo>
                      <a:pt x="4597" y="14200"/>
                    </a:moveTo>
                    <a:cubicBezTo>
                      <a:pt x="10549" y="15790"/>
                      <a:pt x="11051" y="15790"/>
                      <a:pt x="17003" y="14200"/>
                    </a:cubicBezTo>
                    <a:cubicBezTo>
                      <a:pt x="17003" y="14200"/>
                      <a:pt x="17003" y="14200"/>
                      <a:pt x="21600" y="15858"/>
                    </a:cubicBezTo>
                    <a:cubicBezTo>
                      <a:pt x="21600" y="15858"/>
                      <a:pt x="21600" y="15858"/>
                      <a:pt x="17003" y="17512"/>
                    </a:cubicBezTo>
                    <a:cubicBezTo>
                      <a:pt x="11051" y="15925"/>
                      <a:pt x="10549" y="15925"/>
                      <a:pt x="4597" y="17512"/>
                    </a:cubicBezTo>
                    <a:cubicBezTo>
                      <a:pt x="4597" y="17512"/>
                      <a:pt x="4597" y="17512"/>
                      <a:pt x="0" y="15858"/>
                    </a:cubicBezTo>
                    <a:cubicBezTo>
                      <a:pt x="0" y="15858"/>
                      <a:pt x="0" y="15858"/>
                      <a:pt x="4597" y="14200"/>
                    </a:cubicBezTo>
                    <a:close/>
                    <a:moveTo>
                      <a:pt x="4597" y="10111"/>
                    </a:moveTo>
                    <a:cubicBezTo>
                      <a:pt x="10549" y="11702"/>
                      <a:pt x="11051" y="11702"/>
                      <a:pt x="17003" y="10111"/>
                    </a:cubicBezTo>
                    <a:cubicBezTo>
                      <a:pt x="17003" y="10111"/>
                      <a:pt x="17003" y="10111"/>
                      <a:pt x="21600" y="11769"/>
                    </a:cubicBezTo>
                    <a:cubicBezTo>
                      <a:pt x="21600" y="11769"/>
                      <a:pt x="21600" y="11769"/>
                      <a:pt x="17003" y="13423"/>
                    </a:cubicBezTo>
                    <a:cubicBezTo>
                      <a:pt x="11051" y="11837"/>
                      <a:pt x="10549" y="11837"/>
                      <a:pt x="4597" y="13423"/>
                    </a:cubicBezTo>
                    <a:cubicBezTo>
                      <a:pt x="4597" y="13423"/>
                      <a:pt x="4597" y="13423"/>
                      <a:pt x="0" y="11769"/>
                    </a:cubicBezTo>
                    <a:cubicBezTo>
                      <a:pt x="0" y="11769"/>
                      <a:pt x="0" y="11769"/>
                      <a:pt x="4597" y="10111"/>
                    </a:cubicBezTo>
                    <a:close/>
                    <a:moveTo>
                      <a:pt x="2971" y="918"/>
                    </a:moveTo>
                    <a:lnTo>
                      <a:pt x="2971" y="6926"/>
                    </a:lnTo>
                    <a:cubicBezTo>
                      <a:pt x="2971" y="6926"/>
                      <a:pt x="2971" y="6926"/>
                      <a:pt x="3980" y="6926"/>
                    </a:cubicBezTo>
                    <a:cubicBezTo>
                      <a:pt x="4430" y="6926"/>
                      <a:pt x="4695" y="6878"/>
                      <a:pt x="4903" y="6708"/>
                    </a:cubicBezTo>
                    <a:cubicBezTo>
                      <a:pt x="5220" y="6447"/>
                      <a:pt x="5249" y="5917"/>
                      <a:pt x="5249" y="4849"/>
                    </a:cubicBezTo>
                    <a:cubicBezTo>
                      <a:pt x="5249" y="4849"/>
                      <a:pt x="5249" y="4849"/>
                      <a:pt x="5249" y="2990"/>
                    </a:cubicBezTo>
                    <a:cubicBezTo>
                      <a:pt x="5249" y="1926"/>
                      <a:pt x="5220" y="1396"/>
                      <a:pt x="4903" y="1135"/>
                    </a:cubicBezTo>
                    <a:cubicBezTo>
                      <a:pt x="4695" y="965"/>
                      <a:pt x="4430" y="918"/>
                      <a:pt x="3980" y="918"/>
                    </a:cubicBezTo>
                    <a:cubicBezTo>
                      <a:pt x="3980" y="918"/>
                      <a:pt x="3980" y="918"/>
                      <a:pt x="2971" y="918"/>
                    </a:cubicBezTo>
                    <a:close/>
                    <a:moveTo>
                      <a:pt x="8068" y="0"/>
                    </a:moveTo>
                    <a:cubicBezTo>
                      <a:pt x="8068" y="0"/>
                      <a:pt x="8068" y="0"/>
                      <a:pt x="13456" y="0"/>
                    </a:cubicBezTo>
                    <a:cubicBezTo>
                      <a:pt x="13542" y="0"/>
                      <a:pt x="13594" y="16"/>
                      <a:pt x="13635" y="44"/>
                    </a:cubicBezTo>
                    <a:cubicBezTo>
                      <a:pt x="13669" y="67"/>
                      <a:pt x="13698" y="103"/>
                      <a:pt x="13698" y="162"/>
                    </a:cubicBezTo>
                    <a:cubicBezTo>
                      <a:pt x="13698" y="162"/>
                      <a:pt x="13698" y="162"/>
                      <a:pt x="13698" y="827"/>
                    </a:cubicBezTo>
                    <a:cubicBezTo>
                      <a:pt x="13698" y="886"/>
                      <a:pt x="13669" y="922"/>
                      <a:pt x="13635" y="945"/>
                    </a:cubicBezTo>
                    <a:cubicBezTo>
                      <a:pt x="13594" y="973"/>
                      <a:pt x="13542" y="989"/>
                      <a:pt x="13456" y="989"/>
                    </a:cubicBezTo>
                    <a:cubicBezTo>
                      <a:pt x="13456" y="989"/>
                      <a:pt x="13456" y="989"/>
                      <a:pt x="11731" y="989"/>
                    </a:cubicBezTo>
                    <a:cubicBezTo>
                      <a:pt x="11731" y="989"/>
                      <a:pt x="11731" y="989"/>
                      <a:pt x="11731" y="7681"/>
                    </a:cubicBezTo>
                    <a:cubicBezTo>
                      <a:pt x="11731" y="7740"/>
                      <a:pt x="11708" y="7776"/>
                      <a:pt x="11667" y="7800"/>
                    </a:cubicBezTo>
                    <a:cubicBezTo>
                      <a:pt x="11633" y="7827"/>
                      <a:pt x="11581" y="7843"/>
                      <a:pt x="11494" y="7843"/>
                    </a:cubicBezTo>
                    <a:cubicBezTo>
                      <a:pt x="11494" y="7843"/>
                      <a:pt x="11494" y="7843"/>
                      <a:pt x="10029" y="7843"/>
                    </a:cubicBezTo>
                    <a:cubicBezTo>
                      <a:pt x="9943" y="7843"/>
                      <a:pt x="9891" y="7827"/>
                      <a:pt x="9850" y="7800"/>
                    </a:cubicBezTo>
                    <a:cubicBezTo>
                      <a:pt x="9810" y="7776"/>
                      <a:pt x="9787" y="7740"/>
                      <a:pt x="9787" y="7681"/>
                    </a:cubicBezTo>
                    <a:cubicBezTo>
                      <a:pt x="9787" y="7681"/>
                      <a:pt x="9787" y="7681"/>
                      <a:pt x="9787" y="989"/>
                    </a:cubicBezTo>
                    <a:cubicBezTo>
                      <a:pt x="9787" y="989"/>
                      <a:pt x="9787" y="989"/>
                      <a:pt x="8068" y="989"/>
                    </a:cubicBezTo>
                    <a:cubicBezTo>
                      <a:pt x="7981" y="989"/>
                      <a:pt x="7929" y="973"/>
                      <a:pt x="7889" y="945"/>
                    </a:cubicBezTo>
                    <a:cubicBezTo>
                      <a:pt x="7849" y="922"/>
                      <a:pt x="7825" y="886"/>
                      <a:pt x="7825" y="827"/>
                    </a:cubicBezTo>
                    <a:cubicBezTo>
                      <a:pt x="7825" y="827"/>
                      <a:pt x="7825" y="827"/>
                      <a:pt x="7825" y="162"/>
                    </a:cubicBezTo>
                    <a:cubicBezTo>
                      <a:pt x="7825" y="103"/>
                      <a:pt x="7849" y="67"/>
                      <a:pt x="7889" y="44"/>
                    </a:cubicBezTo>
                    <a:cubicBezTo>
                      <a:pt x="7929" y="16"/>
                      <a:pt x="7981" y="0"/>
                      <a:pt x="8068" y="0"/>
                    </a:cubicBezTo>
                    <a:close/>
                    <a:moveTo>
                      <a:pt x="1390" y="0"/>
                    </a:moveTo>
                    <a:cubicBezTo>
                      <a:pt x="1390" y="0"/>
                      <a:pt x="1390" y="0"/>
                      <a:pt x="4257" y="0"/>
                    </a:cubicBezTo>
                    <a:cubicBezTo>
                      <a:pt x="5370" y="0"/>
                      <a:pt x="6051" y="174"/>
                      <a:pt x="6466" y="538"/>
                    </a:cubicBezTo>
                    <a:cubicBezTo>
                      <a:pt x="7072" y="1036"/>
                      <a:pt x="7089" y="1843"/>
                      <a:pt x="7089" y="3077"/>
                    </a:cubicBezTo>
                    <a:cubicBezTo>
                      <a:pt x="7089" y="3077"/>
                      <a:pt x="7089" y="3077"/>
                      <a:pt x="7089" y="4766"/>
                    </a:cubicBezTo>
                    <a:cubicBezTo>
                      <a:pt x="7089" y="6000"/>
                      <a:pt x="7072" y="6807"/>
                      <a:pt x="6466" y="7305"/>
                    </a:cubicBezTo>
                    <a:cubicBezTo>
                      <a:pt x="6051" y="7669"/>
                      <a:pt x="5370" y="7843"/>
                      <a:pt x="4257" y="7843"/>
                    </a:cubicBezTo>
                    <a:cubicBezTo>
                      <a:pt x="4257" y="7843"/>
                      <a:pt x="4257" y="7843"/>
                      <a:pt x="1390" y="7843"/>
                    </a:cubicBezTo>
                    <a:cubicBezTo>
                      <a:pt x="1304" y="7843"/>
                      <a:pt x="1252" y="7827"/>
                      <a:pt x="1217" y="7800"/>
                    </a:cubicBezTo>
                    <a:cubicBezTo>
                      <a:pt x="1177" y="7776"/>
                      <a:pt x="1154" y="7740"/>
                      <a:pt x="1154" y="7681"/>
                    </a:cubicBezTo>
                    <a:cubicBezTo>
                      <a:pt x="1154" y="7681"/>
                      <a:pt x="1154" y="7681"/>
                      <a:pt x="1154" y="162"/>
                    </a:cubicBezTo>
                    <a:cubicBezTo>
                      <a:pt x="1154" y="103"/>
                      <a:pt x="1177" y="67"/>
                      <a:pt x="1217" y="44"/>
                    </a:cubicBezTo>
                    <a:cubicBezTo>
                      <a:pt x="1252" y="16"/>
                      <a:pt x="1304" y="0"/>
                      <a:pt x="1390" y="0"/>
                    </a:cubicBezTo>
                    <a:close/>
                    <a:moveTo>
                      <a:pt x="14706" y="0"/>
                    </a:moveTo>
                    <a:cubicBezTo>
                      <a:pt x="14706" y="0"/>
                      <a:pt x="14706" y="0"/>
                      <a:pt x="16045" y="0"/>
                    </a:cubicBezTo>
                    <a:cubicBezTo>
                      <a:pt x="16131" y="0"/>
                      <a:pt x="16183" y="16"/>
                      <a:pt x="16224" y="44"/>
                    </a:cubicBezTo>
                    <a:cubicBezTo>
                      <a:pt x="16264" y="67"/>
                      <a:pt x="16287" y="103"/>
                      <a:pt x="16287" y="162"/>
                    </a:cubicBezTo>
                    <a:cubicBezTo>
                      <a:pt x="16287" y="162"/>
                      <a:pt x="16287" y="162"/>
                      <a:pt x="16287" y="5712"/>
                    </a:cubicBezTo>
                    <a:cubicBezTo>
                      <a:pt x="16287" y="6314"/>
                      <a:pt x="16368" y="6646"/>
                      <a:pt x="16627" y="6844"/>
                    </a:cubicBezTo>
                    <a:cubicBezTo>
                      <a:pt x="16818" y="6990"/>
                      <a:pt x="17072" y="7053"/>
                      <a:pt x="17406" y="7053"/>
                    </a:cubicBezTo>
                    <a:cubicBezTo>
                      <a:pt x="17776" y="7053"/>
                      <a:pt x="18041" y="6982"/>
                      <a:pt x="18226" y="6844"/>
                    </a:cubicBezTo>
                    <a:cubicBezTo>
                      <a:pt x="18503" y="6638"/>
                      <a:pt x="18566" y="6294"/>
                      <a:pt x="18566" y="5712"/>
                    </a:cubicBezTo>
                    <a:cubicBezTo>
                      <a:pt x="18566" y="5712"/>
                      <a:pt x="18566" y="5712"/>
                      <a:pt x="18566" y="162"/>
                    </a:cubicBezTo>
                    <a:cubicBezTo>
                      <a:pt x="18566" y="103"/>
                      <a:pt x="18589" y="67"/>
                      <a:pt x="18630" y="44"/>
                    </a:cubicBezTo>
                    <a:cubicBezTo>
                      <a:pt x="18664" y="16"/>
                      <a:pt x="18722" y="0"/>
                      <a:pt x="18803" y="0"/>
                    </a:cubicBezTo>
                    <a:cubicBezTo>
                      <a:pt x="18803" y="0"/>
                      <a:pt x="18803" y="0"/>
                      <a:pt x="20147" y="0"/>
                    </a:cubicBezTo>
                    <a:cubicBezTo>
                      <a:pt x="20234" y="0"/>
                      <a:pt x="20286" y="16"/>
                      <a:pt x="20320" y="44"/>
                    </a:cubicBezTo>
                    <a:cubicBezTo>
                      <a:pt x="20361" y="67"/>
                      <a:pt x="20384" y="103"/>
                      <a:pt x="20384" y="162"/>
                    </a:cubicBezTo>
                    <a:cubicBezTo>
                      <a:pt x="20384" y="162"/>
                      <a:pt x="20384" y="162"/>
                      <a:pt x="20384" y="5716"/>
                    </a:cubicBezTo>
                    <a:cubicBezTo>
                      <a:pt x="20384" y="6464"/>
                      <a:pt x="20257" y="6962"/>
                      <a:pt x="19732" y="7382"/>
                    </a:cubicBezTo>
                    <a:cubicBezTo>
                      <a:pt x="19287" y="7738"/>
                      <a:pt x="18560" y="7943"/>
                      <a:pt x="17430" y="7943"/>
                    </a:cubicBezTo>
                    <a:cubicBezTo>
                      <a:pt x="16316" y="7943"/>
                      <a:pt x="15583" y="7750"/>
                      <a:pt x="15093" y="7382"/>
                    </a:cubicBezTo>
                    <a:cubicBezTo>
                      <a:pt x="14625" y="7030"/>
                      <a:pt x="14469" y="6523"/>
                      <a:pt x="14469" y="5716"/>
                    </a:cubicBezTo>
                    <a:cubicBezTo>
                      <a:pt x="14469" y="5716"/>
                      <a:pt x="14469" y="5716"/>
                      <a:pt x="14469" y="162"/>
                    </a:cubicBezTo>
                    <a:cubicBezTo>
                      <a:pt x="14469" y="103"/>
                      <a:pt x="14493" y="67"/>
                      <a:pt x="14527" y="44"/>
                    </a:cubicBezTo>
                    <a:cubicBezTo>
                      <a:pt x="14568" y="16"/>
                      <a:pt x="14620" y="0"/>
                      <a:pt x="147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pPr>
                  <a:defRPr>
                    <a:latin typeface="Verdana"/>
                    <a:ea typeface="Verdana"/>
                    <a:cs typeface="Verdana"/>
                    <a:sym typeface="Verdana"/>
                  </a:defRPr>
                </a:pPr>
              </a:p>
            </p:txBody>
          </p:sp>
          <p:pic>
            <p:nvPicPr>
              <p:cNvPr id="10" name="logoill.pdf" descr="logoill.pdf"/>
              <p:cNvPicPr>
                <a:picLocks noChangeAspect="0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626182" y="591394"/>
                <a:ext cx="211405" cy="20207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1" name="mcstas-logo.pdf" descr="mcstas-logo.pdf"/>
              <p:cNvPicPr>
                <a:picLocks noChangeAspect="0"/>
              </p:cNvPicPr>
              <p:nvPr/>
            </p:nvPicPr>
            <p:blipFill>
              <a:blip r:embed="rId4">
                <a:extLst/>
              </a:blip>
              <a:srcRect l="0" t="0" r="0" b="0"/>
              <a:stretch>
                <a:fillRect/>
              </a:stretch>
            </p:blipFill>
            <p:spPr>
              <a:xfrm>
                <a:off x="0" y="0"/>
                <a:ext cx="933922" cy="54877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2" name="image21.png" descr="image21.png"/>
              <p:cNvPicPr>
                <a:picLocks noChangeAspect="0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347879" y="644914"/>
                <a:ext cx="263140" cy="9633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3" name="ku-logo.pdf" descr="ku-logo.pdf"/>
              <p:cNvPicPr>
                <a:picLocks noChangeAspect="0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168587" y="580690"/>
                <a:ext cx="165192" cy="22444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4" name="ESS_Logo_Frugal_Blue_cmyk.png" descr="ESS_Logo_Frugal_Blue_cmyk.png"/>
              <p:cNvPicPr>
                <a:picLocks noChangeAspect="0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276555" y="781566"/>
                <a:ext cx="359403" cy="19339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16" name="Image" descr="Image"/>
            <p:cNvPicPr>
              <a:picLocks noChangeAspect="0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0" y="0"/>
              <a:ext cx="972473" cy="35470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7" name="2019 CSNS McStas School"/>
            <p:cNvSpPr txBox="1"/>
            <p:nvPr/>
          </p:nvSpPr>
          <p:spPr>
            <a:xfrm>
              <a:off x="10382" y="3661154"/>
              <a:ext cx="1002693" cy="7204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normAutofit fontScale="100000" lnSpcReduction="0"/>
            </a:bodyPr>
            <a:lstStyle/>
            <a:p>
              <a:pPr algn="ctr" defTabSz="365760">
                <a:lnSpc>
                  <a:spcPct val="110000"/>
                </a:lnSpc>
                <a:spcBef>
                  <a:spcPts val="0"/>
                </a:spcBef>
                <a:defRPr b="1" i="1" sz="1480"/>
              </a:pPr>
              <a:r>
                <a:t>2019 CSNS</a:t>
              </a:r>
              <a:br/>
              <a:r>
                <a:t>McStas School</a:t>
              </a:r>
            </a:p>
          </p:txBody>
        </p:sp>
      </p:grpSp>
      <p:sp>
        <p:nvSpPr>
          <p:cNvPr id="19" name="Title Text"/>
          <p:cNvSpPr txBox="1"/>
          <p:nvPr>
            <p:ph type="title"/>
          </p:nvPr>
        </p:nvSpPr>
        <p:spPr>
          <a:xfrm>
            <a:off x="608965" y="0"/>
            <a:ext cx="10961370" cy="14176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/>
          <a:lstStyle/>
          <a:p>
            <a:pPr/>
            <a:r>
              <a:t>Title Text</a:t>
            </a:r>
          </a:p>
        </p:txBody>
      </p:sp>
      <p:sp>
        <p:nvSpPr>
          <p:cNvPr id="20" name="Body Level One…"/>
          <p:cNvSpPr txBox="1"/>
          <p:nvPr>
            <p:ph type="body" idx="1"/>
          </p:nvPr>
        </p:nvSpPr>
        <p:spPr>
          <a:xfrm>
            <a:off x="608965" y="1600200"/>
            <a:ext cx="1096137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9"/>
    <p:sldLayoutId id="2147483650" r:id="rId10"/>
    <p:sldLayoutId id="2147483651" r:id="rId11"/>
    <p:sldLayoutId id="2147483652" r:id="rId12"/>
    <p:sldLayoutId id="2147483653" r:id="rId13"/>
    <p:sldLayoutId id="2147483654" r:id="rId14"/>
    <p:sldLayoutId id="2147483655" r:id="rId15"/>
    <p:sldLayoutId id="2147483656" r:id="rId16"/>
    <p:sldLayoutId id="2147483657" r:id="rId17"/>
    <p:sldLayoutId id="2147483658" r:id="rId18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4572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914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1371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18288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9pPr>
    </p:titleStyle>
    <p:bodyStyle>
      <a:lvl1pPr marL="198000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1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1pPr>
      <a:lvl2pPr marL="414000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–"/>
        <a:tabLst/>
        <a:defRPr b="0" baseline="0" cap="none" i="0" spc="0" strike="noStrike" sz="1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2pPr>
      <a:lvl3pPr marL="615600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1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3pPr>
      <a:lvl4pPr marL="828000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–"/>
        <a:tabLst/>
        <a:defRPr b="0" baseline="0" cap="none" i="0" spc="0" strike="noStrike" sz="1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4pPr>
      <a:lvl5pPr marL="1025999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»"/>
        <a:tabLst/>
        <a:defRPr b="0" baseline="0" cap="none" i="0" spc="0" strike="noStrike" sz="1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5pPr>
      <a:lvl6pPr marL="1025999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»"/>
        <a:tabLst/>
        <a:defRPr b="0" baseline="0" cap="none" i="0" spc="0" strike="noStrike" sz="1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6pPr>
      <a:lvl7pPr marL="1025999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»"/>
        <a:tabLst/>
        <a:defRPr b="0" baseline="0" cap="none" i="0" spc="0" strike="noStrike" sz="1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7pPr>
      <a:lvl8pPr marL="1025999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»"/>
        <a:tabLst/>
        <a:defRPr b="0" baseline="0" cap="none" i="0" spc="0" strike="noStrike" sz="1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8pPr>
      <a:lvl9pPr marL="1025999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»"/>
        <a:tabLst/>
        <a:defRPr b="0" baseline="0" cap="none" i="0" spc="0" strike="noStrike" sz="1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9pPr>
    </p:bodyStyle>
    <p:otherStyle>
      <a:lvl1pPr marL="0" marR="0" indent="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572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144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3716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8288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2286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27432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32004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36576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4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4.tif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6.tif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.jpeg"/><Relationship Id="rId6" Type="http://schemas.openxmlformats.org/officeDocument/2006/relationships/image" Target="../media/image7.tif"/><Relationship Id="rId7" Type="http://schemas.openxmlformats.org/officeDocument/2006/relationships/image" Target="../media/image18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Realistic Laue cameras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7600"/>
            </a:pPr>
            <a:r>
              <a:t>Realistic Laue cameras</a:t>
            </a:r>
          </a:p>
          <a:p>
            <a:pPr>
              <a:defRPr b="0" i="1" sz="3300"/>
            </a:pPr>
            <a:r>
              <a:t>- using advanced McStas keywords and a look at polycrystal-samples</a:t>
            </a:r>
          </a:p>
        </p:txBody>
      </p:sp>
      <p:sp>
        <p:nvSpPr>
          <p:cNvPr id="274" name="Body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75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83" name="Group 3"/>
          <p:cNvGrpSpPr/>
          <p:nvPr/>
        </p:nvGrpSpPr>
        <p:grpSpPr>
          <a:xfrm>
            <a:off x="7921375" y="1104976"/>
            <a:ext cx="984416" cy="1027217"/>
            <a:chOff x="0" y="0"/>
            <a:chExt cx="984415" cy="1027216"/>
          </a:xfrm>
        </p:grpSpPr>
        <p:grpSp>
          <p:nvGrpSpPr>
            <p:cNvPr id="281" name="Group 4"/>
            <p:cNvGrpSpPr/>
            <p:nvPr/>
          </p:nvGrpSpPr>
          <p:grpSpPr>
            <a:xfrm>
              <a:off x="-1" y="0"/>
              <a:ext cx="984417" cy="848173"/>
              <a:chOff x="0" y="0"/>
              <a:chExt cx="984415" cy="848172"/>
            </a:xfrm>
          </p:grpSpPr>
          <p:pic>
            <p:nvPicPr>
              <p:cNvPr id="276" name="logoill.pdf" descr="logoill.pdf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659979" y="623386"/>
                <a:ext cx="222499" cy="21269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>
                <a:outerShdw sx="100000" sy="100000" kx="0" ky="0" algn="b" rotWithShape="0" blurRad="0" dist="50800" dir="5400000">
                  <a:srgbClr val="000000">
                    <a:alpha val="45000"/>
                  </a:srgbClr>
                </a:outerShdw>
              </a:effectLst>
            </p:spPr>
          </p:pic>
          <p:pic>
            <p:nvPicPr>
              <p:cNvPr id="277" name="mcstas-logo.pdf" descr="mcstas-logo.pdf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0" y="0"/>
                <a:ext cx="984416" cy="57797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>
                <a:outerShdw sx="100000" sy="100000" kx="0" ky="0" algn="b" rotWithShape="0" blurRad="0" dist="50800" dir="5400000">
                  <a:srgbClr val="000000">
                    <a:alpha val="45000"/>
                  </a:srgbClr>
                </a:outerShdw>
              </a:effectLst>
            </p:spPr>
          </p:pic>
          <p:pic>
            <p:nvPicPr>
              <p:cNvPr id="278" name="PSI-Logo_trans.png" descr="PSI-Logo_trans.png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366582" y="679909"/>
                <a:ext cx="277062" cy="10128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>
                <a:outerShdw sx="100000" sy="100000" kx="0" ky="0" algn="b" rotWithShape="0" blurRad="0" dist="50800" dir="5400000">
                  <a:srgbClr val="000000">
                    <a:alpha val="45000"/>
                  </a:srgbClr>
                </a:outerShdw>
              </a:effectLst>
            </p:spPr>
          </p:pic>
          <p:pic>
            <p:nvPicPr>
              <p:cNvPr id="279" name="ku-logo.pdf" descr="ku-logo.pdf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177410" y="611951"/>
                <a:ext cx="173817" cy="23622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80" name="DTU_logo.png" descr="DTU_logo.png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-1" y="611951"/>
                <a:ext cx="162383" cy="23589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282" name="ESS_Logo_Frugal_Blue_cmyk.png" descr="ESS_Logo_Frugal_Blue_cmyk.png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291436" y="823667"/>
              <a:ext cx="378346" cy="2035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94" name="TextShape 1"/>
          <p:cNvSpPr txBox="1"/>
          <p:nvPr/>
        </p:nvSpPr>
        <p:spPr>
          <a:xfrm>
            <a:off x="1727892" y="791966"/>
            <a:ext cx="10979765" cy="530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defTabSz="1107121">
              <a:spcBef>
                <a:spcPts val="0"/>
              </a:spcBef>
              <a:defRPr spc="-1" sz="3800"/>
            </a:lvl1pPr>
          </a:lstStyle>
          <a:p>
            <a:pPr/>
            <a:r>
              <a:t>TOPAZ and SENJU</a:t>
            </a:r>
          </a:p>
        </p:txBody>
      </p:sp>
      <p:sp>
        <p:nvSpPr>
          <p:cNvPr id="495" name="TextShape 2"/>
          <p:cNvSpPr txBox="1"/>
          <p:nvPr/>
        </p:nvSpPr>
        <p:spPr>
          <a:xfrm>
            <a:off x="1607189" y="1622726"/>
            <a:ext cx="8964922" cy="34410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4419" tIns="54419" rIns="54419" bIns="54419">
            <a:spAutoFit/>
          </a:bodyPr>
          <a:lstStyle/>
          <a:p>
            <a:pPr defTabSz="1107121">
              <a:spcBef>
                <a:spcPts val="0"/>
              </a:spcBef>
              <a:defRPr spc="-1" sz="2500"/>
            </a:pPr>
            <a:r>
              <a:t>Take a look at a couple of  “real” instrument simulations of Laue Cameras: </a:t>
            </a:r>
          </a:p>
          <a:p>
            <a:pPr defTabSz="1107121">
              <a:spcBef>
                <a:spcPts val="0"/>
              </a:spcBef>
              <a:defRPr spc="-1" sz="2500"/>
            </a:pPr>
          </a:p>
          <a:p>
            <a:pPr defTabSz="1107121">
              <a:spcBef>
                <a:spcPts val="0"/>
              </a:spcBef>
              <a:defRPr spc="-1" sz="2500"/>
            </a:pPr>
            <a:r>
              <a:rPr spc="-1" sz="1900"/>
              <a:t>they both resides in GitHub under today / 3_Laue_diffractometers_TOPAZ\&amp;SENJU/</a:t>
            </a:r>
            <a:br>
              <a:rPr spc="-1" sz="1900"/>
            </a:br>
            <a:endParaRPr spc="-1" sz="1900"/>
          </a:p>
          <a:p>
            <a:pPr defTabSz="1107121">
              <a:spcBef>
                <a:spcPts val="0"/>
              </a:spcBef>
              <a:defRPr spc="-1" sz="1900"/>
            </a:pPr>
            <a:r>
              <a:t>1. SNS TOPAZ</a:t>
            </a:r>
          </a:p>
          <a:p>
            <a:pPr defTabSz="1107121">
              <a:spcBef>
                <a:spcPts val="0"/>
              </a:spcBef>
              <a:defRPr spc="-1" sz="1900"/>
            </a:pPr>
            <a:r>
              <a:t>2. J.PARC SENJU (aka. BL18)</a:t>
            </a:r>
          </a:p>
          <a:p>
            <a:pPr defTabSz="1107121">
              <a:spcBef>
                <a:spcPts val="0"/>
              </a:spcBef>
              <a:defRPr spc="-1" sz="1900"/>
            </a:pPr>
            <a:r>
              <a:t>	Here you need to also copy a datafile for the J-PARC source </a:t>
            </a:r>
            <a:r>
              <a:rPr b="1">
                <a:latin typeface="Courier New"/>
                <a:ea typeface="Courier New"/>
                <a:cs typeface="Courier New"/>
                <a:sym typeface="Courier New"/>
              </a:rPr>
              <a:t>“source_BL18.txt”</a:t>
            </a:r>
          </a:p>
        </p:txBody>
      </p:sp>
      <p:grpSp>
        <p:nvGrpSpPr>
          <p:cNvPr id="498" name="CustomShape 3"/>
          <p:cNvGrpSpPr/>
          <p:nvPr/>
        </p:nvGrpSpPr>
        <p:grpSpPr>
          <a:xfrm rot="1050518">
            <a:off x="6814264" y="3339982"/>
            <a:ext cx="5141847" cy="3955020"/>
            <a:chOff x="0" y="0"/>
            <a:chExt cx="5141846" cy="3955018"/>
          </a:xfrm>
        </p:grpSpPr>
        <p:sp>
          <p:nvSpPr>
            <p:cNvPr id="496" name="Rectangle"/>
            <p:cNvSpPr/>
            <p:nvPr/>
          </p:nvSpPr>
          <p:spPr>
            <a:xfrm rot="19673401">
              <a:off x="-19248" y="1268308"/>
              <a:ext cx="5180343" cy="1418402"/>
            </a:xfrm>
            <a:prstGeom prst="rect">
              <a:avLst/>
            </a:prstGeom>
            <a:solidFill>
              <a:srgbClr val="FF4000"/>
            </a:solidFill>
            <a:ln w="3175" cap="flat">
              <a:solidFill>
                <a:srgbClr val="3465A4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 defTabSz="1107121">
                <a:spcBef>
                  <a:spcPts val="0"/>
                </a:spcBef>
                <a:defRPr spc="-1" sz="1400"/>
              </a:pPr>
            </a:p>
          </p:txBody>
        </p:sp>
        <p:sp>
          <p:nvSpPr>
            <p:cNvPr id="497" name="Surgeon General’s Warning: There are lots of COMPONENTS here"/>
            <p:cNvSpPr txBox="1"/>
            <p:nvPr/>
          </p:nvSpPr>
          <p:spPr>
            <a:xfrm rot="19673401">
              <a:off x="911558" y="1681789"/>
              <a:ext cx="3318730" cy="5914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4419" tIns="54419" rIns="54419" bIns="54419" numCol="1" anchor="ctr">
              <a:spAutoFit/>
            </a:bodyPr>
            <a:lstStyle/>
            <a:p>
              <a:pPr algn="ctr" defTabSz="1107121">
                <a:spcBef>
                  <a:spcPts val="0"/>
                </a:spcBef>
                <a:defRPr spc="-1" sz="1400">
                  <a:latin typeface="Comic Sans MS"/>
                  <a:ea typeface="Comic Sans MS"/>
                  <a:cs typeface="Comic Sans MS"/>
                  <a:sym typeface="Comic Sans MS"/>
                </a:defRPr>
              </a:pPr>
              <a:r>
                <a:t>Surgeon General’s Warning:</a:t>
              </a:r>
              <a:br/>
              <a:r>
                <a:t>There are lots of COMPONENTS here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86" name="TextShape 2"/>
          <p:cNvSpPr txBox="1"/>
          <p:nvPr/>
        </p:nvSpPr>
        <p:spPr>
          <a:xfrm>
            <a:off x="1759727" y="1745247"/>
            <a:ext cx="9255376" cy="38649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193655" indent="-193655">
              <a:spcBef>
                <a:spcPts val="800"/>
              </a:spcBef>
              <a:buSzPct val="100000"/>
              <a:buBlip>
                <a:blip r:embed="rId2"/>
              </a:buBlip>
              <a:defRPr i="1" spc="0" sz="2600"/>
            </a:pPr>
            <a:r>
              <a:t>Polycrystals - how to describe them?</a:t>
            </a:r>
          </a:p>
          <a:p>
            <a:pPr marL="193655" indent="-193655">
              <a:spcBef>
                <a:spcPts val="800"/>
              </a:spcBef>
              <a:buSzPct val="100000"/>
              <a:buBlip>
                <a:blip r:embed="rId2"/>
              </a:buBlip>
              <a:defRPr i="1" spc="0" sz="2600"/>
            </a:pPr>
            <a:r>
              <a:t>Combining a powder sample with a Single Crystal</a:t>
            </a:r>
          </a:p>
          <a:p>
            <a:pPr marL="193655" indent="-193655">
              <a:spcBef>
                <a:spcPts val="800"/>
              </a:spcBef>
              <a:buSzPct val="100000"/>
              <a:buBlip>
                <a:blip r:embed="rId3"/>
              </a:buBlip>
              <a:defRPr i="1" spc="0" sz="2600"/>
            </a:pPr>
            <a:r>
              <a:t>Tricking the Single_crystal…</a:t>
            </a:r>
          </a:p>
          <a:p>
            <a:pPr marL="193655" indent="-193655">
              <a:spcBef>
                <a:spcPts val="800"/>
              </a:spcBef>
              <a:buSzPct val="100000"/>
              <a:buBlip>
                <a:blip r:embed="rId2"/>
              </a:buBlip>
              <a:defRPr i="1" spc="0" sz="2600"/>
            </a:pPr>
            <a:r>
              <a:t>A reminder of the GROUP and SPLIT keywords</a:t>
            </a:r>
          </a:p>
          <a:p>
            <a:pPr marL="193655" indent="-193655">
              <a:spcBef>
                <a:spcPts val="800"/>
              </a:spcBef>
              <a:buSzPct val="100000"/>
              <a:buBlip>
                <a:blip r:embed="rId2"/>
              </a:buBlip>
              <a:defRPr i="1" spc="0" sz="2600"/>
            </a:pPr>
            <a:r>
              <a:t>The dangerous JUMP keyword</a:t>
            </a:r>
          </a:p>
          <a:p>
            <a:pPr marL="193655" indent="-193655">
              <a:spcBef>
                <a:spcPts val="800"/>
              </a:spcBef>
              <a:buSzPct val="100000"/>
              <a:buBlip>
                <a:blip r:embed="rId2"/>
              </a:buBlip>
              <a:defRPr i="1" spc="0" sz="2600"/>
            </a:pPr>
            <a:r>
              <a:t>A at look at the TOPAZ and SENJU instruments</a:t>
            </a:r>
          </a:p>
          <a:p>
            <a:pPr>
              <a:spcBef>
                <a:spcPts val="800"/>
              </a:spcBef>
              <a:defRPr i="1" spc="0" sz="2600"/>
            </a:pPr>
          </a:p>
        </p:txBody>
      </p:sp>
      <p:sp>
        <p:nvSpPr>
          <p:cNvPr id="287" name="TextShape 3"/>
          <p:cNvSpPr txBox="1"/>
          <p:nvPr/>
        </p:nvSpPr>
        <p:spPr>
          <a:xfrm>
            <a:off x="1617587" y="536642"/>
            <a:ext cx="8234066" cy="5303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pc="0" sz="3800"/>
            </a:lvl1pPr>
          </a:lstStyle>
          <a:p>
            <a:pPr/>
            <a:r>
              <a:t>Agenda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90" name="CustomShape 1"/>
          <p:cNvSpPr txBox="1"/>
          <p:nvPr/>
        </p:nvSpPr>
        <p:spPr>
          <a:xfrm>
            <a:off x="1615739" y="536569"/>
            <a:ext cx="5948387" cy="283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pc="0" sz="2000"/>
            </a:lvl1pPr>
          </a:lstStyle>
          <a:p>
            <a:pPr/>
            <a:r>
              <a:t>From single crystal / crystallites to powder….</a:t>
            </a:r>
          </a:p>
        </p:txBody>
      </p:sp>
      <p:sp>
        <p:nvSpPr>
          <p:cNvPr id="291" name="CustomShape 2"/>
          <p:cNvSpPr txBox="1"/>
          <p:nvPr/>
        </p:nvSpPr>
        <p:spPr>
          <a:xfrm>
            <a:off x="1672153" y="1581374"/>
            <a:ext cx="1821516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marL="143999" indent="-143999">
              <a:buClr>
                <a:srgbClr val="000000"/>
              </a:buClr>
              <a:buSzPct val="45000"/>
              <a:buFont typeface="Helvetica"/>
              <a:buChar char="l"/>
              <a:defRPr spc="0"/>
            </a:lvl1pPr>
          </a:lstStyle>
          <a:p>
            <a:pPr/>
            <a:r>
              <a:t>Single crystal     </a:t>
            </a:r>
          </a:p>
        </p:txBody>
      </p:sp>
      <p:pic>
        <p:nvPicPr>
          <p:cNvPr id="292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33894" y="2080207"/>
            <a:ext cx="1493451" cy="2063690"/>
          </a:xfrm>
          <a:prstGeom prst="rect">
            <a:avLst/>
          </a:prstGeom>
          <a:ln w="12700">
            <a:miter lim="400000"/>
          </a:ln>
        </p:spPr>
      </p:pic>
      <p:sp>
        <p:nvSpPr>
          <p:cNvPr id="293" name="CustomShape 4"/>
          <p:cNvSpPr txBox="1"/>
          <p:nvPr/>
        </p:nvSpPr>
        <p:spPr>
          <a:xfrm>
            <a:off x="4125659" y="1630291"/>
            <a:ext cx="2774712" cy="5643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143999" indent="-143999">
              <a:lnSpc>
                <a:spcPct val="90000"/>
              </a:lnSpc>
              <a:buClr>
                <a:srgbClr val="000000"/>
              </a:buClr>
              <a:buSzPct val="45000"/>
              <a:buFont typeface="Helvetica"/>
              <a:buChar char="l"/>
              <a:defRPr spc="0" sz="1400"/>
            </a:pPr>
            <a:r>
              <a:t>Polycrystal with a little disorder, i.e. a </a:t>
            </a:r>
            <a:r>
              <a:rPr i="1"/>
              <a:t>preferred orientation, texture</a:t>
            </a:r>
          </a:p>
        </p:txBody>
      </p:sp>
      <p:pic>
        <p:nvPicPr>
          <p:cNvPr id="294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21074399">
            <a:off x="4507598" y="2632912"/>
            <a:ext cx="335182" cy="463004"/>
          </a:xfrm>
          <a:prstGeom prst="rect">
            <a:avLst/>
          </a:prstGeom>
          <a:ln w="12700">
            <a:miter lim="400000"/>
          </a:ln>
        </p:spPr>
      </p:pic>
      <p:pic>
        <p:nvPicPr>
          <p:cNvPr id="295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1064399">
            <a:off x="4948238" y="2401411"/>
            <a:ext cx="326034" cy="450552"/>
          </a:xfrm>
          <a:prstGeom prst="rect">
            <a:avLst/>
          </a:prstGeom>
          <a:ln w="12700">
            <a:miter lim="400000"/>
          </a:ln>
        </p:spPr>
      </p:pic>
      <p:pic>
        <p:nvPicPr>
          <p:cNvPr id="296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21401400">
            <a:off x="5165508" y="2886776"/>
            <a:ext cx="334928" cy="463257"/>
          </a:xfrm>
          <a:prstGeom prst="rect">
            <a:avLst/>
          </a:prstGeom>
          <a:ln w="12700">
            <a:miter lim="400000"/>
          </a:ln>
        </p:spPr>
      </p:pic>
      <p:pic>
        <p:nvPicPr>
          <p:cNvPr id="297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961199">
            <a:off x="4669216" y="3053985"/>
            <a:ext cx="379399" cy="524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98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20859000">
            <a:off x="5045311" y="3450409"/>
            <a:ext cx="329083" cy="454618"/>
          </a:xfrm>
          <a:prstGeom prst="rect">
            <a:avLst/>
          </a:prstGeom>
          <a:ln w="12700">
            <a:miter lim="400000"/>
          </a:ln>
        </p:spPr>
      </p:pic>
      <p:pic>
        <p:nvPicPr>
          <p:cNvPr id="299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369600">
            <a:off x="5520002" y="3584583"/>
            <a:ext cx="319682" cy="442166"/>
          </a:xfrm>
          <a:prstGeom prst="rect">
            <a:avLst/>
          </a:prstGeom>
          <a:ln w="12700">
            <a:miter lim="400000"/>
          </a:ln>
        </p:spPr>
      </p:pic>
      <p:pic>
        <p:nvPicPr>
          <p:cNvPr id="300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20937001">
            <a:off x="5337292" y="4076809"/>
            <a:ext cx="328829" cy="454617"/>
          </a:xfrm>
          <a:prstGeom prst="rect">
            <a:avLst/>
          </a:prstGeom>
          <a:ln w="12700">
            <a:miter lim="400000"/>
          </a:ln>
        </p:spPr>
      </p:pic>
      <p:pic>
        <p:nvPicPr>
          <p:cNvPr id="301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1137001">
            <a:off x="4846082" y="3864367"/>
            <a:ext cx="372284" cy="514589"/>
          </a:xfrm>
          <a:prstGeom prst="rect">
            <a:avLst/>
          </a:prstGeom>
          <a:ln w="12700">
            <a:miter lim="400000"/>
          </a:ln>
        </p:spPr>
      </p:pic>
      <p:pic>
        <p:nvPicPr>
          <p:cNvPr id="302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20672999">
            <a:off x="5822402" y="2641806"/>
            <a:ext cx="329084" cy="454872"/>
          </a:xfrm>
          <a:prstGeom prst="rect">
            <a:avLst/>
          </a:prstGeom>
          <a:ln w="12700">
            <a:miter lim="400000"/>
          </a:ln>
        </p:spPr>
      </p:pic>
      <p:pic>
        <p:nvPicPr>
          <p:cNvPr id="303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20920800">
            <a:off x="6314120" y="2641552"/>
            <a:ext cx="319681" cy="442420"/>
          </a:xfrm>
          <a:prstGeom prst="rect">
            <a:avLst/>
          </a:prstGeom>
          <a:ln w="12700">
            <a:miter lim="400000"/>
          </a:ln>
        </p:spPr>
      </p:pic>
      <p:pic>
        <p:nvPicPr>
          <p:cNvPr id="304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20675400">
            <a:off x="6275748" y="3164018"/>
            <a:ext cx="329084" cy="454618"/>
          </a:xfrm>
          <a:prstGeom prst="rect">
            <a:avLst/>
          </a:prstGeom>
          <a:ln w="12700">
            <a:miter lim="400000"/>
          </a:ln>
        </p:spPr>
      </p:pic>
      <p:pic>
        <p:nvPicPr>
          <p:cNvPr id="305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594000">
            <a:off x="5752012" y="3087529"/>
            <a:ext cx="372537" cy="514335"/>
          </a:xfrm>
          <a:prstGeom prst="rect">
            <a:avLst/>
          </a:prstGeom>
          <a:ln w="12700">
            <a:miter lim="400000"/>
          </a:ln>
        </p:spPr>
      </p:pic>
      <p:pic>
        <p:nvPicPr>
          <p:cNvPr id="306" name="Potassium_Humate_Shiny_Powder.tiff" descr="Potassium_Humate_Shiny_Powder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795165" y="2456046"/>
            <a:ext cx="3058561" cy="1721140"/>
          </a:xfrm>
          <a:prstGeom prst="rect">
            <a:avLst/>
          </a:prstGeom>
          <a:ln w="12700">
            <a:miter lim="400000"/>
          </a:ln>
        </p:spPr>
      </p:pic>
      <p:sp>
        <p:nvSpPr>
          <p:cNvPr id="307" name="CustomShape 5"/>
          <p:cNvSpPr txBox="1"/>
          <p:nvPr/>
        </p:nvSpPr>
        <p:spPr>
          <a:xfrm>
            <a:off x="7532614" y="1522037"/>
            <a:ext cx="1970938" cy="3506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marL="136421" indent="-136421">
              <a:buClr>
                <a:srgbClr val="000000"/>
              </a:buClr>
              <a:buSzPct val="45000"/>
              <a:buFont typeface="Helvetica"/>
              <a:buChar char="l"/>
              <a:defRPr spc="0" sz="1200"/>
            </a:lvl1pPr>
          </a:lstStyle>
          <a:p>
            <a:pPr/>
            <a:r>
              <a:t>Powder with complete disorder</a:t>
            </a:r>
          </a:p>
        </p:txBody>
      </p:sp>
      <p:pic>
        <p:nvPicPr>
          <p:cNvPr id="308" name="FibDiffSketch.png" descr="FibDiffSketch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746770" y="4634089"/>
            <a:ext cx="1764848" cy="1764085"/>
          </a:xfrm>
          <a:prstGeom prst="rect">
            <a:avLst/>
          </a:prstGeom>
          <a:ln w="12700">
            <a:miter lim="400000"/>
          </a:ln>
        </p:spPr>
      </p:pic>
      <p:pic>
        <p:nvPicPr>
          <p:cNvPr id="309" name="figure7.jpg" descr="figure7.jp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773612" y="4779190"/>
            <a:ext cx="1493450" cy="1474138"/>
          </a:xfrm>
          <a:prstGeom prst="rect">
            <a:avLst/>
          </a:prstGeom>
          <a:ln w="12700">
            <a:miter lim="400000"/>
          </a:ln>
        </p:spPr>
      </p:pic>
      <p:pic>
        <p:nvPicPr>
          <p:cNvPr id="310" name="pasted-image.tiff" descr="pasted-image.tif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 rot="5399399">
            <a:off x="1556529" y="5066089"/>
            <a:ext cx="2247926" cy="936679"/>
          </a:xfrm>
          <a:prstGeom prst="rect">
            <a:avLst/>
          </a:prstGeom>
          <a:ln w="12700">
            <a:miter lim="400000"/>
          </a:ln>
        </p:spPr>
      </p:pic>
      <p:pic>
        <p:nvPicPr>
          <p:cNvPr id="311" name="pasted-image.png" descr="pasted-image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7821800" y="4665345"/>
            <a:ext cx="1821516" cy="151276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14" name="TextShape 1"/>
          <p:cNvSpPr txBox="1"/>
          <p:nvPr/>
        </p:nvSpPr>
        <p:spPr>
          <a:xfrm>
            <a:off x="1617587" y="536642"/>
            <a:ext cx="8234066" cy="5303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pc="0" sz="3800"/>
            </a:lvl1pPr>
          </a:lstStyle>
          <a:p>
            <a:pPr/>
            <a:r>
              <a:t>Powder SX combination</a:t>
            </a:r>
          </a:p>
        </p:txBody>
      </p:sp>
      <p:grpSp>
        <p:nvGrpSpPr>
          <p:cNvPr id="317" name="CustomShape 2"/>
          <p:cNvGrpSpPr/>
          <p:nvPr/>
        </p:nvGrpSpPr>
        <p:grpSpPr>
          <a:xfrm>
            <a:off x="5918565" y="1908713"/>
            <a:ext cx="1505227" cy="995852"/>
            <a:chOff x="0" y="0"/>
            <a:chExt cx="1505225" cy="995850"/>
          </a:xfrm>
        </p:grpSpPr>
        <p:sp>
          <p:nvSpPr>
            <p:cNvPr id="315" name="Rectangle"/>
            <p:cNvSpPr/>
            <p:nvPr/>
          </p:nvSpPr>
          <p:spPr>
            <a:xfrm>
              <a:off x="0" y="-1"/>
              <a:ext cx="1411116" cy="995852"/>
            </a:xfrm>
            <a:prstGeom prst="rect">
              <a:avLst/>
            </a:prstGeom>
            <a:solidFill>
              <a:srgbClr val="729FCF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>
                <a:defRPr spc="0"/>
              </a:pPr>
            </a:p>
          </p:txBody>
        </p:sp>
        <p:sp>
          <p:nvSpPr>
            <p:cNvPr id="316" name="Powder"/>
            <p:cNvSpPr txBox="1"/>
            <p:nvPr/>
          </p:nvSpPr>
          <p:spPr>
            <a:xfrm>
              <a:off x="705557" y="497925"/>
              <a:ext cx="799669" cy="3206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9335" tIns="49335" rIns="49335" bIns="49335" numCol="1" anchor="t">
              <a:spAutoFit/>
            </a:bodyPr>
            <a:lstStyle>
              <a:lvl1pPr>
                <a:defRPr spc="0"/>
              </a:lvl1pPr>
            </a:lstStyle>
            <a:p>
              <a:pPr/>
              <a:r>
                <a:t>Powder</a:t>
              </a:r>
            </a:p>
          </p:txBody>
        </p:sp>
      </p:grpSp>
      <p:grpSp>
        <p:nvGrpSpPr>
          <p:cNvPr id="320" name="CustomShape 3"/>
          <p:cNvGrpSpPr/>
          <p:nvPr/>
        </p:nvGrpSpPr>
        <p:grpSpPr>
          <a:xfrm>
            <a:off x="5918565" y="2904564"/>
            <a:ext cx="2068878" cy="995852"/>
            <a:chOff x="0" y="0"/>
            <a:chExt cx="2068877" cy="995850"/>
          </a:xfrm>
        </p:grpSpPr>
        <p:sp>
          <p:nvSpPr>
            <p:cNvPr id="318" name="Rectangle"/>
            <p:cNvSpPr/>
            <p:nvPr/>
          </p:nvSpPr>
          <p:spPr>
            <a:xfrm>
              <a:off x="0" y="-1"/>
              <a:ext cx="1411116" cy="995852"/>
            </a:xfrm>
            <a:prstGeom prst="rect">
              <a:avLst/>
            </a:prstGeom>
            <a:solidFill>
              <a:srgbClr val="FF6D6D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>
                <a:defRPr spc="0"/>
              </a:pPr>
            </a:p>
          </p:txBody>
        </p:sp>
        <p:sp>
          <p:nvSpPr>
            <p:cNvPr id="319" name="Single Crystal"/>
            <p:cNvSpPr txBox="1"/>
            <p:nvPr/>
          </p:nvSpPr>
          <p:spPr>
            <a:xfrm>
              <a:off x="705557" y="497925"/>
              <a:ext cx="1363321" cy="3206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9335" tIns="49335" rIns="49335" bIns="49335" numCol="1" anchor="t">
              <a:spAutoFit/>
            </a:bodyPr>
            <a:lstStyle>
              <a:lvl1pPr>
                <a:defRPr spc="0"/>
              </a:lvl1pPr>
            </a:lstStyle>
            <a:p>
              <a:pPr/>
              <a:r>
                <a:t>Single Crystal</a:t>
              </a:r>
            </a:p>
          </p:txBody>
        </p:sp>
      </p:grpSp>
      <p:sp>
        <p:nvSpPr>
          <p:cNvPr id="321" name="TextShape 4"/>
          <p:cNvSpPr txBox="1"/>
          <p:nvPr/>
        </p:nvSpPr>
        <p:spPr>
          <a:xfrm>
            <a:off x="1851521" y="1244813"/>
            <a:ext cx="3735094" cy="6541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0840" tIns="40840" rIns="40840" bIns="40840">
            <a:spAutoFit/>
          </a:bodyPr>
          <a:lstStyle/>
          <a:p>
            <a:pPr marL="191999" indent="-191999">
              <a:buClr>
                <a:srgbClr val="000000"/>
              </a:buClr>
              <a:buSzPct val="45000"/>
              <a:buChar char="●"/>
              <a:defRPr spc="0"/>
            </a:pPr>
            <a:r>
              <a:t>Use a </a:t>
            </a:r>
            <a:r>
              <a:rPr b="1">
                <a:solidFill>
                  <a:srgbClr val="800080"/>
                </a:solidFill>
              </a:rPr>
              <a:t>GROUP</a:t>
            </a:r>
            <a:r>
              <a:rPr b="1"/>
              <a:t>!</a:t>
            </a:r>
          </a:p>
          <a:p>
            <a:pPr marL="191999" indent="-191999">
              <a:buClr>
                <a:srgbClr val="000000"/>
              </a:buClr>
              <a:buSzPct val="45000"/>
              <a:buChar char="●"/>
              <a:defRPr spc="0"/>
            </a:pPr>
            <a:r>
              <a:t>… but also allow reentry – How?</a:t>
            </a:r>
          </a:p>
        </p:txBody>
      </p:sp>
      <p:sp>
        <p:nvSpPr>
          <p:cNvPr id="322" name="Line 5"/>
          <p:cNvSpPr/>
          <p:nvPr/>
        </p:nvSpPr>
        <p:spPr>
          <a:xfrm flipV="1">
            <a:off x="3594586" y="3651452"/>
            <a:ext cx="2822232" cy="248964"/>
          </a:xfrm>
          <a:prstGeom prst="line">
            <a:avLst/>
          </a:prstGeom>
          <a:ln w="3175">
            <a:solidFill>
              <a:srgbClr val="000000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323" name="Line 6"/>
          <p:cNvSpPr/>
          <p:nvPr/>
        </p:nvSpPr>
        <p:spPr>
          <a:xfrm flipV="1">
            <a:off x="6416490" y="2489626"/>
            <a:ext cx="663902" cy="1161827"/>
          </a:xfrm>
          <a:prstGeom prst="line">
            <a:avLst/>
          </a:prstGeom>
          <a:ln w="3175">
            <a:solidFill>
              <a:srgbClr val="000000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324" name="Line 7"/>
          <p:cNvSpPr/>
          <p:nvPr/>
        </p:nvSpPr>
        <p:spPr>
          <a:xfrm>
            <a:off x="7080718" y="2489626"/>
            <a:ext cx="165976" cy="663902"/>
          </a:xfrm>
          <a:prstGeom prst="line">
            <a:avLst/>
          </a:prstGeom>
          <a:ln w="3175">
            <a:solidFill>
              <a:srgbClr val="000000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325" name="Line 8"/>
          <p:cNvSpPr/>
          <p:nvPr/>
        </p:nvSpPr>
        <p:spPr>
          <a:xfrm>
            <a:off x="7246693" y="3153527"/>
            <a:ext cx="1411116" cy="912863"/>
          </a:xfrm>
          <a:prstGeom prst="line">
            <a:avLst/>
          </a:prstGeom>
          <a:ln w="3175">
            <a:solidFill>
              <a:srgbClr val="000000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326" name="CustomShape 9"/>
          <p:cNvSpPr/>
          <p:nvPr/>
        </p:nvSpPr>
        <p:spPr>
          <a:xfrm>
            <a:off x="6333503" y="3568465"/>
            <a:ext cx="165976" cy="1659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797" y="0"/>
                </a:moveTo>
                <a:lnTo>
                  <a:pt x="8278" y="8256"/>
                </a:lnTo>
                <a:lnTo>
                  <a:pt x="0" y="8256"/>
                </a:lnTo>
                <a:lnTo>
                  <a:pt x="6722" y="13405"/>
                </a:lnTo>
                <a:lnTo>
                  <a:pt x="4198" y="21600"/>
                </a:lnTo>
                <a:lnTo>
                  <a:pt x="10797" y="16580"/>
                </a:lnTo>
                <a:lnTo>
                  <a:pt x="17401" y="21600"/>
                </a:lnTo>
                <a:lnTo>
                  <a:pt x="14878" y="13405"/>
                </a:lnTo>
                <a:lnTo>
                  <a:pt x="21600" y="8256"/>
                </a:lnTo>
                <a:lnTo>
                  <a:pt x="13321" y="8256"/>
                </a:lnTo>
                <a:lnTo>
                  <a:pt x="10797" y="0"/>
                </a:lnTo>
                <a:close/>
              </a:path>
            </a:pathLst>
          </a:custGeom>
          <a:solidFill>
            <a:srgbClr val="FFFF00"/>
          </a:solidFill>
          <a:ln w="3175">
            <a:solidFill>
              <a:srgbClr val="FF860D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327" name="CustomShape 10"/>
          <p:cNvSpPr/>
          <p:nvPr/>
        </p:nvSpPr>
        <p:spPr>
          <a:xfrm>
            <a:off x="6997403" y="2406639"/>
            <a:ext cx="165977" cy="1659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797" y="0"/>
                </a:moveTo>
                <a:lnTo>
                  <a:pt x="8278" y="8256"/>
                </a:lnTo>
                <a:lnTo>
                  <a:pt x="0" y="8256"/>
                </a:lnTo>
                <a:lnTo>
                  <a:pt x="6722" y="13405"/>
                </a:lnTo>
                <a:lnTo>
                  <a:pt x="4198" y="21600"/>
                </a:lnTo>
                <a:lnTo>
                  <a:pt x="10797" y="16580"/>
                </a:lnTo>
                <a:lnTo>
                  <a:pt x="17401" y="21600"/>
                </a:lnTo>
                <a:lnTo>
                  <a:pt x="14878" y="13405"/>
                </a:lnTo>
                <a:lnTo>
                  <a:pt x="21600" y="8256"/>
                </a:lnTo>
                <a:lnTo>
                  <a:pt x="13321" y="8256"/>
                </a:lnTo>
                <a:lnTo>
                  <a:pt x="10797" y="0"/>
                </a:lnTo>
                <a:close/>
              </a:path>
            </a:pathLst>
          </a:custGeom>
          <a:solidFill>
            <a:srgbClr val="FFFF00"/>
          </a:solidFill>
          <a:ln w="3175">
            <a:solidFill>
              <a:srgbClr val="FF860D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328" name="CustomShape 11"/>
          <p:cNvSpPr/>
          <p:nvPr/>
        </p:nvSpPr>
        <p:spPr>
          <a:xfrm>
            <a:off x="7163705" y="3070539"/>
            <a:ext cx="165976" cy="1659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797" y="0"/>
                </a:moveTo>
                <a:lnTo>
                  <a:pt x="8278" y="8256"/>
                </a:lnTo>
                <a:lnTo>
                  <a:pt x="0" y="8256"/>
                </a:lnTo>
                <a:lnTo>
                  <a:pt x="6722" y="13405"/>
                </a:lnTo>
                <a:lnTo>
                  <a:pt x="4198" y="21600"/>
                </a:lnTo>
                <a:lnTo>
                  <a:pt x="10797" y="16580"/>
                </a:lnTo>
                <a:lnTo>
                  <a:pt x="17401" y="21600"/>
                </a:lnTo>
                <a:lnTo>
                  <a:pt x="14878" y="13405"/>
                </a:lnTo>
                <a:lnTo>
                  <a:pt x="21600" y="8256"/>
                </a:lnTo>
                <a:lnTo>
                  <a:pt x="13321" y="8256"/>
                </a:lnTo>
                <a:lnTo>
                  <a:pt x="10797" y="0"/>
                </a:lnTo>
                <a:close/>
              </a:path>
            </a:pathLst>
          </a:custGeom>
          <a:solidFill>
            <a:srgbClr val="FFFF00"/>
          </a:solidFill>
          <a:ln w="3175">
            <a:solidFill>
              <a:srgbClr val="FF860D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329" name="TextShape 12"/>
          <p:cNvSpPr txBox="1"/>
          <p:nvPr/>
        </p:nvSpPr>
        <p:spPr>
          <a:xfrm>
            <a:off x="1934508" y="1908713"/>
            <a:ext cx="3984058" cy="74527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0840" tIns="40840" rIns="40840" bIns="40840">
            <a:spAutoFit/>
          </a:bodyPr>
          <a:lstStyle/>
          <a:p>
            <a:pPr>
              <a:defRPr b="1" spc="0" sz="1200">
                <a:solidFill>
                  <a:srgbClr val="80008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COMPONENT </a:t>
            </a:r>
            <a:r>
              <a:rPr>
                <a:solidFill>
                  <a:srgbClr val="000000"/>
                </a:solidFill>
              </a:rPr>
              <a:t>a1 = Arm()</a:t>
            </a:r>
          </a:p>
          <a:p>
            <a:pPr>
              <a:defRPr b="1" spc="0" sz="1200">
                <a:solidFill>
                  <a:srgbClr val="80008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AT</a:t>
            </a:r>
            <a:r>
              <a:rPr>
                <a:solidFill>
                  <a:srgbClr val="000000"/>
                </a:solidFill>
              </a:rPr>
              <a:t>(0,0,0)</a:t>
            </a:r>
            <a:r>
              <a:t> RELATIVE </a:t>
            </a:r>
            <a:r>
              <a:rPr>
                <a:solidFill>
                  <a:srgbClr val="000000"/>
                </a:solidFill>
              </a:rPr>
              <a:t>sample_pos</a:t>
            </a:r>
          </a:p>
          <a:p>
            <a:pPr>
              <a:defRPr b="1" spc="0" sz="1200">
                <a:solidFill>
                  <a:srgbClr val="80008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EXTEND</a:t>
            </a:r>
          </a:p>
          <a:p>
            <a:pPr>
              <a:defRPr b="1" spc="0" sz="12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%{</a:t>
            </a:r>
          </a:p>
          <a:p>
            <a:pPr>
              <a:defRPr b="1" spc="0" sz="12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	sample_scatter=0;</a:t>
            </a:r>
          </a:p>
          <a:p>
            <a:pPr>
              <a:defRPr b="1" spc="0" sz="12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%}</a:t>
            </a:r>
          </a:p>
          <a:p>
            <a:pPr>
              <a:defRPr b="1" spc="0" sz="1200">
                <a:solidFill>
                  <a:srgbClr val="80008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COMPONENT </a:t>
            </a:r>
            <a:r>
              <a:rPr>
                <a:solidFill>
                  <a:srgbClr val="000000"/>
                </a:solidFill>
              </a:rPr>
              <a:t>pow = PowderN( … )</a:t>
            </a:r>
          </a:p>
          <a:p>
            <a:pPr>
              <a:defRPr b="1" spc="0" sz="1200">
                <a:solidFill>
                  <a:srgbClr val="80008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AT</a:t>
            </a:r>
            <a:r>
              <a:rPr>
                <a:solidFill>
                  <a:srgbClr val="000000"/>
                </a:solidFill>
              </a:rPr>
              <a:t>(0,h/2,0)</a:t>
            </a:r>
            <a:r>
              <a:t> RELATIVE </a:t>
            </a:r>
            <a:r>
              <a:rPr>
                <a:solidFill>
                  <a:srgbClr val="000000"/>
                </a:solidFill>
              </a:rPr>
              <a:t>a1</a:t>
            </a:r>
          </a:p>
          <a:p>
            <a:pPr>
              <a:defRPr b="1" spc="0" sz="1200">
                <a:solidFill>
                  <a:srgbClr val="80008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GROUP </a:t>
            </a:r>
            <a:r>
              <a:rPr>
                <a:solidFill>
                  <a:srgbClr val="000000"/>
                </a:solidFill>
              </a:rPr>
              <a:t>sample</a:t>
            </a:r>
          </a:p>
          <a:p>
            <a:pPr>
              <a:defRPr b="1" spc="0" sz="1200">
                <a:solidFill>
                  <a:srgbClr val="80008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EXTEND </a:t>
            </a:r>
          </a:p>
          <a:p>
            <a:pPr>
              <a:defRPr b="1" spc="0" sz="12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%{</a:t>
            </a:r>
          </a:p>
          <a:p>
            <a:pPr>
              <a:defRPr b="1" spc="0" sz="12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	if(</a:t>
            </a:r>
            <a:r>
              <a:rPr>
                <a:solidFill>
                  <a:srgbClr val="800080"/>
                </a:solidFill>
              </a:rPr>
              <a:t>SCATTERED</a:t>
            </a:r>
            <a:r>
              <a:t>) sample_scatter=1;</a:t>
            </a:r>
          </a:p>
          <a:p>
            <a:pPr>
              <a:defRPr b="1" spc="0" sz="12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%}</a:t>
            </a:r>
          </a:p>
          <a:p>
            <a:pPr>
              <a:defRPr spc="0" sz="1200"/>
            </a:pPr>
          </a:p>
          <a:p>
            <a:pPr>
              <a:defRPr b="1" spc="0" sz="1200">
                <a:solidFill>
                  <a:srgbClr val="80008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COMPONENT </a:t>
            </a:r>
            <a:r>
              <a:rPr>
                <a:solidFill>
                  <a:srgbClr val="000000"/>
                </a:solidFill>
              </a:rPr>
              <a:t>sx = Single_crystal( …)</a:t>
            </a:r>
          </a:p>
          <a:p>
            <a:pPr>
              <a:defRPr b="1" spc="0" sz="1200">
                <a:solidFill>
                  <a:srgbClr val="80008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AT</a:t>
            </a:r>
            <a:r>
              <a:rPr>
                <a:solidFill>
                  <a:srgbClr val="000000"/>
                </a:solidFill>
              </a:rPr>
              <a:t>(0,-h/2,0)</a:t>
            </a:r>
            <a:r>
              <a:t> RELATIVE </a:t>
            </a:r>
            <a:r>
              <a:rPr>
                <a:solidFill>
                  <a:srgbClr val="000000"/>
                </a:solidFill>
              </a:rPr>
              <a:t>a1</a:t>
            </a:r>
          </a:p>
          <a:p>
            <a:pPr>
              <a:defRPr b="1" spc="0" sz="1200">
                <a:solidFill>
                  <a:srgbClr val="80008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GROUP </a:t>
            </a:r>
            <a:r>
              <a:rPr>
                <a:solidFill>
                  <a:srgbClr val="000000"/>
                </a:solidFill>
              </a:rPr>
              <a:t>sample</a:t>
            </a:r>
          </a:p>
          <a:p>
            <a:pPr>
              <a:defRPr b="1" spc="0" sz="1200">
                <a:solidFill>
                  <a:srgbClr val="80008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EXTEND </a:t>
            </a:r>
          </a:p>
          <a:p>
            <a:pPr>
              <a:defRPr b="1" spc="0" sz="12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%{</a:t>
            </a:r>
          </a:p>
          <a:p>
            <a:pPr>
              <a:defRPr b="1" spc="0" sz="12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	if(</a:t>
            </a:r>
            <a:r>
              <a:rPr>
                <a:solidFill>
                  <a:srgbClr val="800080"/>
                </a:solidFill>
              </a:rPr>
              <a:t>SCATTERED</a:t>
            </a:r>
            <a:r>
              <a:t>) sample_scatter=1;</a:t>
            </a:r>
          </a:p>
          <a:p>
            <a:pPr>
              <a:defRPr b="1" spc="0" sz="12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%}</a:t>
            </a:r>
          </a:p>
          <a:p>
            <a:pPr>
              <a:defRPr spc="0" sz="1200"/>
            </a:pPr>
          </a:p>
          <a:p>
            <a:pPr>
              <a:defRPr b="1" spc="0" sz="1200">
                <a:solidFill>
                  <a:srgbClr val="80008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COMPONENT </a:t>
            </a:r>
            <a:r>
              <a:rPr>
                <a:solidFill>
                  <a:srgbClr val="000000"/>
                </a:solidFill>
              </a:rPr>
              <a:t>a2 = Arm()</a:t>
            </a:r>
          </a:p>
          <a:p>
            <a:pPr>
              <a:defRPr b="1" spc="0" sz="1200">
                <a:solidFill>
                  <a:srgbClr val="80008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AT </a:t>
            </a:r>
            <a:r>
              <a:rPr>
                <a:solidFill>
                  <a:srgbClr val="000000"/>
                </a:solidFill>
              </a:rPr>
              <a:t>(0,0,0)</a:t>
            </a:r>
            <a:r>
              <a:t> RELATIVE </a:t>
            </a:r>
            <a:r>
              <a:rPr>
                <a:solidFill>
                  <a:srgbClr val="000000"/>
                </a:solidFill>
              </a:rPr>
              <a:t>a1</a:t>
            </a:r>
          </a:p>
          <a:p>
            <a:pPr>
              <a:defRPr b="1" spc="0" sz="1200">
                <a:solidFill>
                  <a:srgbClr val="80008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WHEN </a:t>
            </a:r>
            <a:r>
              <a:rPr>
                <a:solidFill>
                  <a:srgbClr val="000000"/>
                </a:solidFill>
              </a:rPr>
              <a:t>(scatter)</a:t>
            </a:r>
            <a:r>
              <a:t> JUMP </a:t>
            </a:r>
            <a:r>
              <a:rPr>
                <a:solidFill>
                  <a:srgbClr val="000000"/>
                </a:solidFill>
              </a:rPr>
              <a:t>a1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32" name="CustomShape 1"/>
          <p:cNvSpPr/>
          <p:nvPr/>
        </p:nvSpPr>
        <p:spPr>
          <a:xfrm>
            <a:off x="3283873" y="3397916"/>
            <a:ext cx="1829975" cy="1829648"/>
          </a:xfrm>
          <a:prstGeom prst="rect">
            <a:avLst/>
          </a:prstGeom>
          <a:ln w="25400">
            <a:solidFill>
              <a:srgbClr val="BF0041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333" name="TextShape 2"/>
          <p:cNvSpPr txBox="1"/>
          <p:nvPr/>
        </p:nvSpPr>
        <p:spPr>
          <a:xfrm>
            <a:off x="1617587" y="536642"/>
            <a:ext cx="8234066" cy="5303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pc="0" sz="3800"/>
            </a:lvl1pPr>
          </a:lstStyle>
          <a:p>
            <a:pPr/>
            <a:r>
              <a:t>Extending that idea</a:t>
            </a:r>
          </a:p>
        </p:txBody>
      </p:sp>
      <p:sp>
        <p:nvSpPr>
          <p:cNvPr id="334" name="TextShape 3"/>
          <p:cNvSpPr txBox="1"/>
          <p:nvPr/>
        </p:nvSpPr>
        <p:spPr>
          <a:xfrm>
            <a:off x="2100483" y="1410788"/>
            <a:ext cx="5229198" cy="3036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0840" tIns="40840" rIns="40840" bIns="40840">
            <a:spAutoFit/>
          </a:bodyPr>
          <a:lstStyle>
            <a:lvl1pPr>
              <a:defRPr spc="0"/>
            </a:lvl1pPr>
          </a:lstStyle>
          <a:p>
            <a:pPr/>
            <a:r>
              <a:t>A polycrystal as many Single crystals</a:t>
            </a:r>
          </a:p>
        </p:txBody>
      </p:sp>
      <p:sp>
        <p:nvSpPr>
          <p:cNvPr id="335" name="TextShape 4"/>
          <p:cNvSpPr txBox="1"/>
          <p:nvPr/>
        </p:nvSpPr>
        <p:spPr>
          <a:xfrm rot="21092999">
            <a:off x="3132683" y="1703501"/>
            <a:ext cx="5229198" cy="6658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0840" tIns="40840" rIns="40840" bIns="40840">
            <a:spAutoFit/>
          </a:bodyPr>
          <a:lstStyle>
            <a:lvl1pPr>
              <a:defRPr spc="0">
                <a:latin typeface="Comic Sans MS"/>
                <a:ea typeface="Comic Sans MS"/>
                <a:cs typeface="Comic Sans MS"/>
                <a:sym typeface="Comic Sans MS"/>
              </a:defRPr>
            </a:lvl1pPr>
          </a:lstStyle>
          <a:p>
            <a:pPr/>
            <a:r>
              <a:t>The idea: Cheat a single Single_crystal into believing it is many...</a:t>
            </a:r>
          </a:p>
        </p:txBody>
      </p:sp>
      <p:sp>
        <p:nvSpPr>
          <p:cNvPr id="336" name="Line 5"/>
          <p:cNvSpPr/>
          <p:nvPr/>
        </p:nvSpPr>
        <p:spPr>
          <a:xfrm>
            <a:off x="3545578" y="3489398"/>
            <a:ext cx="1" cy="1659752"/>
          </a:xfrm>
          <a:prstGeom prst="line">
            <a:avLst/>
          </a:prstGeom>
          <a:ln w="3175"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337" name="Line 6"/>
          <p:cNvSpPr/>
          <p:nvPr/>
        </p:nvSpPr>
        <p:spPr>
          <a:xfrm>
            <a:off x="3741612" y="3495932"/>
            <a:ext cx="1" cy="1659752"/>
          </a:xfrm>
          <a:prstGeom prst="line">
            <a:avLst/>
          </a:prstGeom>
          <a:ln w="3175"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338" name="Line 7"/>
          <p:cNvSpPr/>
          <p:nvPr/>
        </p:nvSpPr>
        <p:spPr>
          <a:xfrm>
            <a:off x="3937645" y="3482863"/>
            <a:ext cx="1" cy="1659753"/>
          </a:xfrm>
          <a:prstGeom prst="line">
            <a:avLst/>
          </a:prstGeom>
          <a:ln w="3175"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339" name="Line 8"/>
          <p:cNvSpPr/>
          <p:nvPr/>
        </p:nvSpPr>
        <p:spPr>
          <a:xfrm>
            <a:off x="4133679" y="3489398"/>
            <a:ext cx="1" cy="1659752"/>
          </a:xfrm>
          <a:prstGeom prst="line">
            <a:avLst/>
          </a:prstGeom>
          <a:ln w="3175"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340" name="Line 9"/>
          <p:cNvSpPr/>
          <p:nvPr/>
        </p:nvSpPr>
        <p:spPr>
          <a:xfrm>
            <a:off x="4329712" y="3495932"/>
            <a:ext cx="1" cy="1659752"/>
          </a:xfrm>
          <a:prstGeom prst="line">
            <a:avLst/>
          </a:prstGeom>
          <a:ln w="3175"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341" name="Line 10"/>
          <p:cNvSpPr/>
          <p:nvPr/>
        </p:nvSpPr>
        <p:spPr>
          <a:xfrm>
            <a:off x="4525746" y="3502467"/>
            <a:ext cx="1" cy="1659752"/>
          </a:xfrm>
          <a:prstGeom prst="line">
            <a:avLst/>
          </a:prstGeom>
          <a:ln w="3175"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342" name="Line 11"/>
          <p:cNvSpPr/>
          <p:nvPr/>
        </p:nvSpPr>
        <p:spPr>
          <a:xfrm>
            <a:off x="4721779" y="3489398"/>
            <a:ext cx="1" cy="1659752"/>
          </a:xfrm>
          <a:prstGeom prst="line">
            <a:avLst/>
          </a:prstGeom>
          <a:ln w="3175"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343" name="Line 12"/>
          <p:cNvSpPr/>
          <p:nvPr/>
        </p:nvSpPr>
        <p:spPr>
          <a:xfrm>
            <a:off x="4917813" y="3495932"/>
            <a:ext cx="1" cy="1659752"/>
          </a:xfrm>
          <a:prstGeom prst="line">
            <a:avLst/>
          </a:prstGeom>
          <a:ln w="3175"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344" name="Line 13"/>
          <p:cNvSpPr/>
          <p:nvPr/>
        </p:nvSpPr>
        <p:spPr>
          <a:xfrm flipH="1">
            <a:off x="3362613" y="3489398"/>
            <a:ext cx="1660079" cy="1"/>
          </a:xfrm>
          <a:prstGeom prst="line">
            <a:avLst/>
          </a:prstGeom>
          <a:ln w="3175"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345" name="Line 14"/>
          <p:cNvSpPr/>
          <p:nvPr/>
        </p:nvSpPr>
        <p:spPr>
          <a:xfrm flipH="1">
            <a:off x="3356079" y="3685431"/>
            <a:ext cx="1660079" cy="1"/>
          </a:xfrm>
          <a:prstGeom prst="line">
            <a:avLst/>
          </a:prstGeom>
          <a:ln w="3175"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346" name="Line 15"/>
          <p:cNvSpPr/>
          <p:nvPr/>
        </p:nvSpPr>
        <p:spPr>
          <a:xfrm flipH="1">
            <a:off x="3369148" y="3881465"/>
            <a:ext cx="1660079" cy="1"/>
          </a:xfrm>
          <a:prstGeom prst="line">
            <a:avLst/>
          </a:prstGeom>
          <a:ln w="3175"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347" name="Line 16"/>
          <p:cNvSpPr/>
          <p:nvPr/>
        </p:nvSpPr>
        <p:spPr>
          <a:xfrm flipH="1">
            <a:off x="3362613" y="4077499"/>
            <a:ext cx="1660079" cy="1"/>
          </a:xfrm>
          <a:prstGeom prst="line">
            <a:avLst/>
          </a:prstGeom>
          <a:ln w="3175"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348" name="Line 17"/>
          <p:cNvSpPr/>
          <p:nvPr/>
        </p:nvSpPr>
        <p:spPr>
          <a:xfrm flipH="1">
            <a:off x="3356079" y="4273532"/>
            <a:ext cx="1660079" cy="1"/>
          </a:xfrm>
          <a:prstGeom prst="line">
            <a:avLst/>
          </a:prstGeom>
          <a:ln w="3175"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349" name="Line 18"/>
          <p:cNvSpPr/>
          <p:nvPr/>
        </p:nvSpPr>
        <p:spPr>
          <a:xfrm flipH="1">
            <a:off x="3349544" y="4469566"/>
            <a:ext cx="1660079" cy="1"/>
          </a:xfrm>
          <a:prstGeom prst="line">
            <a:avLst/>
          </a:prstGeom>
          <a:ln w="3175"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350" name="Line 19"/>
          <p:cNvSpPr/>
          <p:nvPr/>
        </p:nvSpPr>
        <p:spPr>
          <a:xfrm flipH="1">
            <a:off x="3362613" y="4665600"/>
            <a:ext cx="1660079" cy="1"/>
          </a:xfrm>
          <a:prstGeom prst="line">
            <a:avLst/>
          </a:prstGeom>
          <a:ln w="3175"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351" name="Line 20"/>
          <p:cNvSpPr/>
          <p:nvPr/>
        </p:nvSpPr>
        <p:spPr>
          <a:xfrm flipH="1">
            <a:off x="3356079" y="4861633"/>
            <a:ext cx="1660079" cy="1"/>
          </a:xfrm>
          <a:prstGeom prst="line">
            <a:avLst/>
          </a:prstGeom>
          <a:ln w="3175"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352" name="Line 21"/>
          <p:cNvSpPr/>
          <p:nvPr/>
        </p:nvSpPr>
        <p:spPr>
          <a:xfrm flipH="1">
            <a:off x="3362613" y="5057667"/>
            <a:ext cx="1660079" cy="1"/>
          </a:xfrm>
          <a:prstGeom prst="line">
            <a:avLst/>
          </a:prstGeom>
          <a:ln w="3175"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353" name="Line 22"/>
          <p:cNvSpPr/>
          <p:nvPr/>
        </p:nvSpPr>
        <p:spPr>
          <a:xfrm>
            <a:off x="1911638" y="4182050"/>
            <a:ext cx="1372563" cy="65346"/>
          </a:xfrm>
          <a:prstGeom prst="line">
            <a:avLst/>
          </a:prstGeom>
          <a:ln w="3175">
            <a:solidFill>
              <a:srgbClr val="2A6099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354" name="CustomShape 23"/>
          <p:cNvSpPr/>
          <p:nvPr/>
        </p:nvSpPr>
        <p:spPr>
          <a:xfrm>
            <a:off x="2499739" y="4116705"/>
            <a:ext cx="196034" cy="196035"/>
          </a:xfrm>
          <a:prstGeom prst="ellipse">
            <a:avLst/>
          </a:prstGeom>
          <a:solidFill>
            <a:srgbClr val="729FCF"/>
          </a:solidFill>
          <a:ln w="3175">
            <a:solidFill>
              <a:srgbClr val="3465A4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57" name="CustomShape 2"/>
          <p:cNvSpPr/>
          <p:nvPr/>
        </p:nvSpPr>
        <p:spPr>
          <a:xfrm>
            <a:off x="3290408" y="3397916"/>
            <a:ext cx="1829974" cy="1829648"/>
          </a:xfrm>
          <a:prstGeom prst="rect">
            <a:avLst/>
          </a:prstGeom>
          <a:ln w="25400">
            <a:solidFill>
              <a:srgbClr val="BF0041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358" name="Line 3"/>
          <p:cNvSpPr/>
          <p:nvPr/>
        </p:nvSpPr>
        <p:spPr>
          <a:xfrm>
            <a:off x="3552112" y="3489398"/>
            <a:ext cx="1" cy="1659752"/>
          </a:xfrm>
          <a:prstGeom prst="line">
            <a:avLst/>
          </a:prstGeom>
          <a:ln w="3175"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359" name="Line 4"/>
          <p:cNvSpPr/>
          <p:nvPr/>
        </p:nvSpPr>
        <p:spPr>
          <a:xfrm>
            <a:off x="3748146" y="3495932"/>
            <a:ext cx="1" cy="1659752"/>
          </a:xfrm>
          <a:prstGeom prst="line">
            <a:avLst/>
          </a:prstGeom>
          <a:ln w="3175"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360" name="Line 5"/>
          <p:cNvSpPr/>
          <p:nvPr/>
        </p:nvSpPr>
        <p:spPr>
          <a:xfrm>
            <a:off x="3944180" y="3482863"/>
            <a:ext cx="1" cy="1659753"/>
          </a:xfrm>
          <a:prstGeom prst="line">
            <a:avLst/>
          </a:prstGeom>
          <a:ln w="3175"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361" name="Line 6"/>
          <p:cNvSpPr/>
          <p:nvPr/>
        </p:nvSpPr>
        <p:spPr>
          <a:xfrm>
            <a:off x="4140213" y="3489398"/>
            <a:ext cx="1" cy="1659752"/>
          </a:xfrm>
          <a:prstGeom prst="line">
            <a:avLst/>
          </a:prstGeom>
          <a:ln w="3175"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362" name="Line 7"/>
          <p:cNvSpPr/>
          <p:nvPr/>
        </p:nvSpPr>
        <p:spPr>
          <a:xfrm>
            <a:off x="4336247" y="3495932"/>
            <a:ext cx="1" cy="1659752"/>
          </a:xfrm>
          <a:prstGeom prst="line">
            <a:avLst/>
          </a:prstGeom>
          <a:ln w="3175"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363" name="Line 8"/>
          <p:cNvSpPr/>
          <p:nvPr/>
        </p:nvSpPr>
        <p:spPr>
          <a:xfrm>
            <a:off x="4532281" y="3502467"/>
            <a:ext cx="1" cy="1659752"/>
          </a:xfrm>
          <a:prstGeom prst="line">
            <a:avLst/>
          </a:prstGeom>
          <a:ln w="3175"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364" name="Line 9"/>
          <p:cNvSpPr/>
          <p:nvPr/>
        </p:nvSpPr>
        <p:spPr>
          <a:xfrm>
            <a:off x="4728314" y="3489398"/>
            <a:ext cx="1" cy="1659752"/>
          </a:xfrm>
          <a:prstGeom prst="line">
            <a:avLst/>
          </a:prstGeom>
          <a:ln w="3175"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365" name="Line 10"/>
          <p:cNvSpPr/>
          <p:nvPr/>
        </p:nvSpPr>
        <p:spPr>
          <a:xfrm>
            <a:off x="4924348" y="3495932"/>
            <a:ext cx="1" cy="1659752"/>
          </a:xfrm>
          <a:prstGeom prst="line">
            <a:avLst/>
          </a:prstGeom>
          <a:ln w="3175"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366" name="Line 11"/>
          <p:cNvSpPr/>
          <p:nvPr/>
        </p:nvSpPr>
        <p:spPr>
          <a:xfrm flipH="1">
            <a:off x="3369148" y="3489398"/>
            <a:ext cx="1660079" cy="1"/>
          </a:xfrm>
          <a:prstGeom prst="line">
            <a:avLst/>
          </a:prstGeom>
          <a:ln w="3175"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367" name="Line 12"/>
          <p:cNvSpPr/>
          <p:nvPr/>
        </p:nvSpPr>
        <p:spPr>
          <a:xfrm flipH="1">
            <a:off x="3362613" y="3685431"/>
            <a:ext cx="1660079" cy="1"/>
          </a:xfrm>
          <a:prstGeom prst="line">
            <a:avLst/>
          </a:prstGeom>
          <a:ln w="3175"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368" name="Line 13"/>
          <p:cNvSpPr/>
          <p:nvPr/>
        </p:nvSpPr>
        <p:spPr>
          <a:xfrm flipH="1">
            <a:off x="3375682" y="3881465"/>
            <a:ext cx="1660079" cy="1"/>
          </a:xfrm>
          <a:prstGeom prst="line">
            <a:avLst/>
          </a:prstGeom>
          <a:ln w="3175"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369" name="Line 14"/>
          <p:cNvSpPr/>
          <p:nvPr/>
        </p:nvSpPr>
        <p:spPr>
          <a:xfrm flipH="1">
            <a:off x="3369148" y="4077499"/>
            <a:ext cx="1660079" cy="1"/>
          </a:xfrm>
          <a:prstGeom prst="line">
            <a:avLst/>
          </a:prstGeom>
          <a:ln w="3175"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370" name="Line 15"/>
          <p:cNvSpPr/>
          <p:nvPr/>
        </p:nvSpPr>
        <p:spPr>
          <a:xfrm flipH="1">
            <a:off x="3362613" y="4273532"/>
            <a:ext cx="1660079" cy="1"/>
          </a:xfrm>
          <a:prstGeom prst="line">
            <a:avLst/>
          </a:prstGeom>
          <a:ln w="3175"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371" name="Line 16"/>
          <p:cNvSpPr/>
          <p:nvPr/>
        </p:nvSpPr>
        <p:spPr>
          <a:xfrm flipH="1">
            <a:off x="3356079" y="4469566"/>
            <a:ext cx="1660079" cy="1"/>
          </a:xfrm>
          <a:prstGeom prst="line">
            <a:avLst/>
          </a:prstGeom>
          <a:ln w="3175"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372" name="Line 17"/>
          <p:cNvSpPr/>
          <p:nvPr/>
        </p:nvSpPr>
        <p:spPr>
          <a:xfrm flipH="1">
            <a:off x="3369148" y="4665600"/>
            <a:ext cx="1660079" cy="1"/>
          </a:xfrm>
          <a:prstGeom prst="line">
            <a:avLst/>
          </a:prstGeom>
          <a:ln w="3175"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373" name="Line 18"/>
          <p:cNvSpPr/>
          <p:nvPr/>
        </p:nvSpPr>
        <p:spPr>
          <a:xfrm flipH="1">
            <a:off x="3362613" y="4861633"/>
            <a:ext cx="1660079" cy="1"/>
          </a:xfrm>
          <a:prstGeom prst="line">
            <a:avLst/>
          </a:prstGeom>
          <a:ln w="3175"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374" name="Line 19"/>
          <p:cNvSpPr/>
          <p:nvPr/>
        </p:nvSpPr>
        <p:spPr>
          <a:xfrm flipH="1">
            <a:off x="3369148" y="5057667"/>
            <a:ext cx="1660079" cy="1"/>
          </a:xfrm>
          <a:prstGeom prst="line">
            <a:avLst/>
          </a:prstGeom>
          <a:ln w="3175"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375" name="Line 20"/>
          <p:cNvSpPr/>
          <p:nvPr/>
        </p:nvSpPr>
        <p:spPr>
          <a:xfrm>
            <a:off x="2761117" y="4312739"/>
            <a:ext cx="1372563" cy="65345"/>
          </a:xfrm>
          <a:prstGeom prst="line">
            <a:avLst/>
          </a:prstGeom>
          <a:ln w="12700">
            <a:solidFill>
              <a:srgbClr val="2A6099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376" name="CustomShape 21"/>
          <p:cNvSpPr/>
          <p:nvPr/>
        </p:nvSpPr>
        <p:spPr>
          <a:xfrm>
            <a:off x="3349544" y="4247395"/>
            <a:ext cx="196035" cy="196034"/>
          </a:xfrm>
          <a:prstGeom prst="ellipse">
            <a:avLst/>
          </a:prstGeom>
          <a:solidFill>
            <a:srgbClr val="729FCF"/>
          </a:solidFill>
          <a:ln w="3175">
            <a:solidFill>
              <a:srgbClr val="3465A4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377" name="CustomShape 22"/>
          <p:cNvSpPr/>
          <p:nvPr/>
        </p:nvSpPr>
        <p:spPr>
          <a:xfrm>
            <a:off x="4140213" y="4273532"/>
            <a:ext cx="196035" cy="196035"/>
          </a:xfrm>
          <a:prstGeom prst="rect">
            <a:avLst/>
          </a:prstGeom>
          <a:solidFill>
            <a:srgbClr val="BF0041"/>
          </a:solidFill>
          <a:ln w="3175">
            <a:solidFill>
              <a:srgbClr val="3465A4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378" name="Line 23"/>
          <p:cNvSpPr/>
          <p:nvPr/>
        </p:nvSpPr>
        <p:spPr>
          <a:xfrm>
            <a:off x="1911638" y="3789982"/>
            <a:ext cx="1372563" cy="65346"/>
          </a:xfrm>
          <a:prstGeom prst="line">
            <a:avLst/>
          </a:prstGeom>
          <a:ln w="12700">
            <a:solidFill>
              <a:srgbClr val="2A6099"/>
            </a:solidFill>
            <a:prstDash val="sysDash"/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379" name="CustomShape 24"/>
          <p:cNvSpPr/>
          <p:nvPr/>
        </p:nvSpPr>
        <p:spPr>
          <a:xfrm>
            <a:off x="2499739" y="3724638"/>
            <a:ext cx="196034" cy="196035"/>
          </a:xfrm>
          <a:prstGeom prst="ellipse">
            <a:avLst/>
          </a:prstGeom>
          <a:solidFill>
            <a:srgbClr val="729FCF">
              <a:alpha val="50000"/>
            </a:srgbClr>
          </a:solidFill>
          <a:ln w="3175">
            <a:solidFill>
              <a:srgbClr val="3465A4"/>
            </a:solidFill>
            <a:prstDash val="sysDash"/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380" name="TextShape 25"/>
          <p:cNvSpPr txBox="1"/>
          <p:nvPr/>
        </p:nvSpPr>
        <p:spPr>
          <a:xfrm>
            <a:off x="2303705" y="2809815"/>
            <a:ext cx="2287386" cy="3036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0840" tIns="40840" rIns="40840" bIns="40840">
            <a:spAutoFit/>
          </a:bodyPr>
          <a:lstStyle>
            <a:lvl1pPr>
              <a:defRPr spc="0"/>
            </a:lvl1pPr>
          </a:lstStyle>
          <a:p>
            <a:pPr/>
            <a:r>
              <a:t>Apply translation</a:t>
            </a:r>
          </a:p>
        </p:txBody>
      </p:sp>
      <p:sp>
        <p:nvSpPr>
          <p:cNvPr id="381" name="CustomShape 26"/>
          <p:cNvSpPr/>
          <p:nvPr/>
        </p:nvSpPr>
        <p:spPr>
          <a:xfrm>
            <a:off x="3362613" y="3685431"/>
            <a:ext cx="189500" cy="196035"/>
          </a:xfrm>
          <a:prstGeom prst="rect">
            <a:avLst/>
          </a:prstGeom>
          <a:solidFill>
            <a:srgbClr val="FFA6A6"/>
          </a:solidFill>
          <a:ln w="3175">
            <a:solidFill>
              <a:srgbClr val="3465A4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84" name="TextShape 1"/>
          <p:cNvSpPr txBox="1"/>
          <p:nvPr/>
        </p:nvSpPr>
        <p:spPr>
          <a:xfrm>
            <a:off x="1617587" y="536642"/>
            <a:ext cx="8234066" cy="5303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pc="0" sz="3800"/>
            </a:lvl1pPr>
          </a:lstStyle>
          <a:p>
            <a:pPr/>
            <a:r>
              <a:t>Single_crystal as polycrystal</a:t>
            </a:r>
          </a:p>
        </p:txBody>
      </p:sp>
      <p:sp>
        <p:nvSpPr>
          <p:cNvPr id="385" name="CustomShape 2"/>
          <p:cNvSpPr/>
          <p:nvPr/>
        </p:nvSpPr>
        <p:spPr>
          <a:xfrm>
            <a:off x="3290408" y="3397916"/>
            <a:ext cx="1829974" cy="1829648"/>
          </a:xfrm>
          <a:prstGeom prst="rect">
            <a:avLst/>
          </a:prstGeom>
          <a:ln w="25400">
            <a:solidFill>
              <a:srgbClr val="BF0041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386" name="Line 3"/>
          <p:cNvSpPr/>
          <p:nvPr/>
        </p:nvSpPr>
        <p:spPr>
          <a:xfrm>
            <a:off x="3552112" y="3489398"/>
            <a:ext cx="1" cy="1659752"/>
          </a:xfrm>
          <a:prstGeom prst="line">
            <a:avLst/>
          </a:prstGeom>
          <a:ln w="3175"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387" name="Line 4"/>
          <p:cNvSpPr/>
          <p:nvPr/>
        </p:nvSpPr>
        <p:spPr>
          <a:xfrm>
            <a:off x="3748146" y="3495932"/>
            <a:ext cx="1" cy="1659752"/>
          </a:xfrm>
          <a:prstGeom prst="line">
            <a:avLst/>
          </a:prstGeom>
          <a:ln w="3175"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388" name="Line 5"/>
          <p:cNvSpPr/>
          <p:nvPr/>
        </p:nvSpPr>
        <p:spPr>
          <a:xfrm>
            <a:off x="3944180" y="3482863"/>
            <a:ext cx="1" cy="1659753"/>
          </a:xfrm>
          <a:prstGeom prst="line">
            <a:avLst/>
          </a:prstGeom>
          <a:ln w="3175"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389" name="Line 6"/>
          <p:cNvSpPr/>
          <p:nvPr/>
        </p:nvSpPr>
        <p:spPr>
          <a:xfrm>
            <a:off x="4140213" y="3489398"/>
            <a:ext cx="1" cy="1659752"/>
          </a:xfrm>
          <a:prstGeom prst="line">
            <a:avLst/>
          </a:prstGeom>
          <a:ln w="3175"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390" name="Line 7"/>
          <p:cNvSpPr/>
          <p:nvPr/>
        </p:nvSpPr>
        <p:spPr>
          <a:xfrm>
            <a:off x="4336247" y="3495932"/>
            <a:ext cx="1" cy="1659752"/>
          </a:xfrm>
          <a:prstGeom prst="line">
            <a:avLst/>
          </a:prstGeom>
          <a:ln w="3175"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391" name="Line 8"/>
          <p:cNvSpPr/>
          <p:nvPr/>
        </p:nvSpPr>
        <p:spPr>
          <a:xfrm>
            <a:off x="4532281" y="3502467"/>
            <a:ext cx="1" cy="1659752"/>
          </a:xfrm>
          <a:prstGeom prst="line">
            <a:avLst/>
          </a:prstGeom>
          <a:ln w="3175"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392" name="Line 9"/>
          <p:cNvSpPr/>
          <p:nvPr/>
        </p:nvSpPr>
        <p:spPr>
          <a:xfrm>
            <a:off x="4728314" y="3489398"/>
            <a:ext cx="1" cy="1659752"/>
          </a:xfrm>
          <a:prstGeom prst="line">
            <a:avLst/>
          </a:prstGeom>
          <a:ln w="3175"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393" name="Line 10"/>
          <p:cNvSpPr/>
          <p:nvPr/>
        </p:nvSpPr>
        <p:spPr>
          <a:xfrm>
            <a:off x="4924348" y="3495932"/>
            <a:ext cx="1" cy="1659752"/>
          </a:xfrm>
          <a:prstGeom prst="line">
            <a:avLst/>
          </a:prstGeom>
          <a:ln w="3175"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394" name="Line 11"/>
          <p:cNvSpPr/>
          <p:nvPr/>
        </p:nvSpPr>
        <p:spPr>
          <a:xfrm flipH="1">
            <a:off x="3369148" y="3489398"/>
            <a:ext cx="1660079" cy="1"/>
          </a:xfrm>
          <a:prstGeom prst="line">
            <a:avLst/>
          </a:prstGeom>
          <a:ln w="3175"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395" name="Line 12"/>
          <p:cNvSpPr/>
          <p:nvPr/>
        </p:nvSpPr>
        <p:spPr>
          <a:xfrm flipH="1">
            <a:off x="3362613" y="3685431"/>
            <a:ext cx="1660079" cy="1"/>
          </a:xfrm>
          <a:prstGeom prst="line">
            <a:avLst/>
          </a:prstGeom>
          <a:ln w="3175"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396" name="Line 13"/>
          <p:cNvSpPr/>
          <p:nvPr/>
        </p:nvSpPr>
        <p:spPr>
          <a:xfrm flipH="1">
            <a:off x="3375682" y="3881465"/>
            <a:ext cx="1660079" cy="1"/>
          </a:xfrm>
          <a:prstGeom prst="line">
            <a:avLst/>
          </a:prstGeom>
          <a:ln w="3175"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397" name="Line 14"/>
          <p:cNvSpPr/>
          <p:nvPr/>
        </p:nvSpPr>
        <p:spPr>
          <a:xfrm flipH="1">
            <a:off x="3369148" y="4077499"/>
            <a:ext cx="1660079" cy="1"/>
          </a:xfrm>
          <a:prstGeom prst="line">
            <a:avLst/>
          </a:prstGeom>
          <a:ln w="3175"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398" name="Line 15"/>
          <p:cNvSpPr/>
          <p:nvPr/>
        </p:nvSpPr>
        <p:spPr>
          <a:xfrm flipH="1">
            <a:off x="3362613" y="4273532"/>
            <a:ext cx="1660079" cy="1"/>
          </a:xfrm>
          <a:prstGeom prst="line">
            <a:avLst/>
          </a:prstGeom>
          <a:ln w="3175"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399" name="Line 16"/>
          <p:cNvSpPr/>
          <p:nvPr/>
        </p:nvSpPr>
        <p:spPr>
          <a:xfrm flipH="1">
            <a:off x="3356079" y="4469566"/>
            <a:ext cx="1660079" cy="1"/>
          </a:xfrm>
          <a:prstGeom prst="line">
            <a:avLst/>
          </a:prstGeom>
          <a:ln w="3175"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400" name="Line 17"/>
          <p:cNvSpPr/>
          <p:nvPr/>
        </p:nvSpPr>
        <p:spPr>
          <a:xfrm flipH="1">
            <a:off x="3369148" y="4665600"/>
            <a:ext cx="1660079" cy="1"/>
          </a:xfrm>
          <a:prstGeom prst="line">
            <a:avLst/>
          </a:prstGeom>
          <a:ln w="3175"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401" name="Line 18"/>
          <p:cNvSpPr/>
          <p:nvPr/>
        </p:nvSpPr>
        <p:spPr>
          <a:xfrm flipH="1">
            <a:off x="3362613" y="4861633"/>
            <a:ext cx="1660079" cy="1"/>
          </a:xfrm>
          <a:prstGeom prst="line">
            <a:avLst/>
          </a:prstGeom>
          <a:ln w="3175"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402" name="Line 19"/>
          <p:cNvSpPr/>
          <p:nvPr/>
        </p:nvSpPr>
        <p:spPr>
          <a:xfrm flipH="1">
            <a:off x="3369148" y="5057667"/>
            <a:ext cx="1660079" cy="1"/>
          </a:xfrm>
          <a:prstGeom prst="line">
            <a:avLst/>
          </a:prstGeom>
          <a:ln w="3175"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403" name="Line 20"/>
          <p:cNvSpPr/>
          <p:nvPr/>
        </p:nvSpPr>
        <p:spPr>
          <a:xfrm>
            <a:off x="2761117" y="4312739"/>
            <a:ext cx="1372563" cy="65345"/>
          </a:xfrm>
          <a:prstGeom prst="line">
            <a:avLst/>
          </a:prstGeom>
          <a:ln w="12700">
            <a:solidFill>
              <a:srgbClr val="2A6099"/>
            </a:solidFill>
            <a:prstDash val="sysDash"/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404" name="CustomShape 21"/>
          <p:cNvSpPr/>
          <p:nvPr/>
        </p:nvSpPr>
        <p:spPr>
          <a:xfrm>
            <a:off x="3349544" y="4247395"/>
            <a:ext cx="196035" cy="196034"/>
          </a:xfrm>
          <a:prstGeom prst="ellipse">
            <a:avLst/>
          </a:prstGeom>
          <a:solidFill>
            <a:srgbClr val="729FCF">
              <a:alpha val="47000"/>
            </a:srgbClr>
          </a:solidFill>
          <a:ln w="3175">
            <a:solidFill>
              <a:srgbClr val="3465A4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405" name="CustomShape 22"/>
          <p:cNvSpPr/>
          <p:nvPr/>
        </p:nvSpPr>
        <p:spPr>
          <a:xfrm>
            <a:off x="4140213" y="4273532"/>
            <a:ext cx="196035" cy="196035"/>
          </a:xfrm>
          <a:prstGeom prst="rect">
            <a:avLst/>
          </a:prstGeom>
          <a:solidFill>
            <a:srgbClr val="BF0041"/>
          </a:solidFill>
          <a:ln w="3175">
            <a:solidFill>
              <a:srgbClr val="3465A4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406" name="Line 23"/>
          <p:cNvSpPr/>
          <p:nvPr/>
        </p:nvSpPr>
        <p:spPr>
          <a:xfrm>
            <a:off x="1911638" y="3789982"/>
            <a:ext cx="1372563" cy="65346"/>
          </a:xfrm>
          <a:prstGeom prst="line">
            <a:avLst/>
          </a:prstGeom>
          <a:ln w="12700">
            <a:solidFill>
              <a:srgbClr val="2A6099"/>
            </a:solidFill>
            <a:prstDash val="sysDash"/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407" name="CustomShape 24"/>
          <p:cNvSpPr/>
          <p:nvPr/>
        </p:nvSpPr>
        <p:spPr>
          <a:xfrm>
            <a:off x="2499739" y="3724638"/>
            <a:ext cx="196034" cy="196035"/>
          </a:xfrm>
          <a:prstGeom prst="ellipse">
            <a:avLst/>
          </a:prstGeom>
          <a:solidFill>
            <a:srgbClr val="729FCF">
              <a:alpha val="50000"/>
            </a:srgbClr>
          </a:solidFill>
          <a:ln w="3175">
            <a:solidFill>
              <a:srgbClr val="3465A4"/>
            </a:solidFill>
            <a:prstDash val="sysDash"/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408" name="TextShape 25"/>
          <p:cNvSpPr txBox="1"/>
          <p:nvPr/>
        </p:nvSpPr>
        <p:spPr>
          <a:xfrm>
            <a:off x="1584588" y="5305323"/>
            <a:ext cx="2287387" cy="3036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0840" tIns="40840" rIns="40840" bIns="40840">
            <a:spAutoFit/>
          </a:bodyPr>
          <a:lstStyle>
            <a:lvl1pPr>
              <a:defRPr spc="0"/>
            </a:lvl1pPr>
          </a:lstStyle>
          <a:p>
            <a:pPr/>
            <a:r>
              <a:t>Apply translation</a:t>
            </a:r>
          </a:p>
        </p:txBody>
      </p:sp>
      <p:sp>
        <p:nvSpPr>
          <p:cNvPr id="409" name="CustomShape 26"/>
          <p:cNvSpPr/>
          <p:nvPr/>
        </p:nvSpPr>
        <p:spPr>
          <a:xfrm>
            <a:off x="6617098" y="2417747"/>
            <a:ext cx="1764630" cy="1698959"/>
          </a:xfrm>
          <a:prstGeom prst="rect">
            <a:avLst/>
          </a:prstGeom>
          <a:solidFill>
            <a:srgbClr val="BF0041">
              <a:alpha val="50000"/>
            </a:srgbClr>
          </a:solidFill>
          <a:ln w="3175">
            <a:solidFill>
              <a:srgbClr val="3465A4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410" name="Line 27"/>
          <p:cNvSpPr/>
          <p:nvPr/>
        </p:nvSpPr>
        <p:spPr>
          <a:xfrm>
            <a:off x="5571585" y="3267226"/>
            <a:ext cx="1699286" cy="326724"/>
          </a:xfrm>
          <a:prstGeom prst="line">
            <a:avLst/>
          </a:prstGeom>
          <a:ln w="12700">
            <a:solidFill>
              <a:srgbClr val="000000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411" name="Line 28"/>
          <p:cNvSpPr/>
          <p:nvPr/>
        </p:nvSpPr>
        <p:spPr>
          <a:xfrm flipH="1">
            <a:off x="7270870" y="3071193"/>
            <a:ext cx="522757" cy="522757"/>
          </a:xfrm>
          <a:prstGeom prst="line">
            <a:avLst/>
          </a:prstGeom>
          <a:ln w="12700">
            <a:solidFill>
              <a:srgbClr val="000000"/>
            </a:solidFill>
            <a:head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412" name="Line 29"/>
          <p:cNvSpPr/>
          <p:nvPr/>
        </p:nvSpPr>
        <p:spPr>
          <a:xfrm>
            <a:off x="6682443" y="2025680"/>
            <a:ext cx="1045840" cy="1045514"/>
          </a:xfrm>
          <a:prstGeom prst="line">
            <a:avLst/>
          </a:prstGeom>
          <a:ln w="12700">
            <a:solidFill>
              <a:srgbClr val="000000"/>
            </a:solidFill>
            <a:head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413" name="CustomShape 30"/>
          <p:cNvSpPr/>
          <p:nvPr/>
        </p:nvSpPr>
        <p:spPr>
          <a:xfrm>
            <a:off x="7140181" y="3463260"/>
            <a:ext cx="261379" cy="2613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797" y="0"/>
                </a:moveTo>
                <a:lnTo>
                  <a:pt x="8278" y="8256"/>
                </a:lnTo>
                <a:lnTo>
                  <a:pt x="0" y="8256"/>
                </a:lnTo>
                <a:lnTo>
                  <a:pt x="6722" y="13405"/>
                </a:lnTo>
                <a:lnTo>
                  <a:pt x="4198" y="21600"/>
                </a:lnTo>
                <a:lnTo>
                  <a:pt x="10797" y="16580"/>
                </a:lnTo>
                <a:lnTo>
                  <a:pt x="17401" y="21600"/>
                </a:lnTo>
                <a:lnTo>
                  <a:pt x="14878" y="13405"/>
                </a:lnTo>
                <a:lnTo>
                  <a:pt x="21600" y="8256"/>
                </a:lnTo>
                <a:lnTo>
                  <a:pt x="13321" y="8256"/>
                </a:lnTo>
                <a:lnTo>
                  <a:pt x="10797" y="0"/>
                </a:lnTo>
                <a:close/>
              </a:path>
            </a:pathLst>
          </a:custGeom>
          <a:solidFill>
            <a:srgbClr val="FFBF00"/>
          </a:solidFill>
          <a:ln w="3175">
            <a:solidFill>
              <a:srgbClr val="3465A4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414" name="CustomShape 31"/>
          <p:cNvSpPr/>
          <p:nvPr/>
        </p:nvSpPr>
        <p:spPr>
          <a:xfrm>
            <a:off x="7662937" y="2940504"/>
            <a:ext cx="261379" cy="2613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797" y="0"/>
                </a:moveTo>
                <a:lnTo>
                  <a:pt x="8278" y="8256"/>
                </a:lnTo>
                <a:lnTo>
                  <a:pt x="0" y="8256"/>
                </a:lnTo>
                <a:lnTo>
                  <a:pt x="6722" y="13405"/>
                </a:lnTo>
                <a:lnTo>
                  <a:pt x="4198" y="21600"/>
                </a:lnTo>
                <a:lnTo>
                  <a:pt x="10797" y="16580"/>
                </a:lnTo>
                <a:lnTo>
                  <a:pt x="17401" y="21600"/>
                </a:lnTo>
                <a:lnTo>
                  <a:pt x="14878" y="13405"/>
                </a:lnTo>
                <a:lnTo>
                  <a:pt x="21600" y="8256"/>
                </a:lnTo>
                <a:lnTo>
                  <a:pt x="13321" y="8256"/>
                </a:lnTo>
                <a:lnTo>
                  <a:pt x="10797" y="0"/>
                </a:lnTo>
                <a:close/>
              </a:path>
            </a:pathLst>
          </a:custGeom>
          <a:solidFill>
            <a:srgbClr val="FFBF00"/>
          </a:solidFill>
          <a:ln w="3175">
            <a:solidFill>
              <a:srgbClr val="3465A4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415" name="Line 32"/>
          <p:cNvSpPr/>
          <p:nvPr/>
        </p:nvSpPr>
        <p:spPr>
          <a:xfrm flipH="1" flipV="1">
            <a:off x="3362613" y="3202535"/>
            <a:ext cx="860589" cy="1070998"/>
          </a:xfrm>
          <a:prstGeom prst="line">
            <a:avLst/>
          </a:prstGeom>
          <a:ln w="12700">
            <a:solidFill>
              <a:srgbClr val="2A6099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416" name="CustomShape 33"/>
          <p:cNvSpPr/>
          <p:nvPr/>
        </p:nvSpPr>
        <p:spPr>
          <a:xfrm rot="13709400">
            <a:off x="3694564" y="3639691"/>
            <a:ext cx="196034" cy="196034"/>
          </a:xfrm>
          <a:prstGeom prst="ellipse">
            <a:avLst/>
          </a:prstGeom>
          <a:solidFill>
            <a:srgbClr val="729FCF"/>
          </a:solidFill>
          <a:ln w="3175">
            <a:solidFill>
              <a:srgbClr val="3465A4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417" name="TextShape 34"/>
          <p:cNvSpPr txBox="1"/>
          <p:nvPr/>
        </p:nvSpPr>
        <p:spPr>
          <a:xfrm>
            <a:off x="6289722" y="4770151"/>
            <a:ext cx="2511191" cy="7608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0840" tIns="40840" rIns="40840" bIns="40840">
            <a:spAutoFit/>
          </a:bodyPr>
          <a:lstStyle/>
          <a:p>
            <a:pPr>
              <a:defRPr spc="0"/>
            </a:pPr>
            <a:r>
              <a:t>Scattering events happen</a:t>
            </a:r>
            <a:br/>
            <a:r>
              <a:t>in the crystal</a:t>
            </a:r>
            <a:br/>
            <a:r>
              <a:t>neutron exits.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20" name="TextShape 1"/>
          <p:cNvSpPr txBox="1"/>
          <p:nvPr/>
        </p:nvSpPr>
        <p:spPr>
          <a:xfrm>
            <a:off x="1617587" y="536642"/>
            <a:ext cx="8234066" cy="5303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pc="0" sz="3800"/>
            </a:lvl1pPr>
          </a:lstStyle>
          <a:p>
            <a:pPr/>
            <a:r>
              <a:t>Single_crystal as polycrystal</a:t>
            </a:r>
          </a:p>
        </p:txBody>
      </p:sp>
      <p:sp>
        <p:nvSpPr>
          <p:cNvPr id="421" name="CustomShape 2"/>
          <p:cNvSpPr/>
          <p:nvPr/>
        </p:nvSpPr>
        <p:spPr>
          <a:xfrm>
            <a:off x="3290408" y="3397916"/>
            <a:ext cx="1829974" cy="1829648"/>
          </a:xfrm>
          <a:prstGeom prst="rect">
            <a:avLst/>
          </a:prstGeom>
          <a:ln w="25400">
            <a:solidFill>
              <a:srgbClr val="BF0041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422" name="Line 3"/>
          <p:cNvSpPr/>
          <p:nvPr/>
        </p:nvSpPr>
        <p:spPr>
          <a:xfrm>
            <a:off x="3552112" y="3489398"/>
            <a:ext cx="1" cy="1659752"/>
          </a:xfrm>
          <a:prstGeom prst="line">
            <a:avLst/>
          </a:prstGeom>
          <a:ln w="3175"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423" name="Line 4"/>
          <p:cNvSpPr/>
          <p:nvPr/>
        </p:nvSpPr>
        <p:spPr>
          <a:xfrm>
            <a:off x="3748146" y="3495932"/>
            <a:ext cx="1" cy="1659752"/>
          </a:xfrm>
          <a:prstGeom prst="line">
            <a:avLst/>
          </a:prstGeom>
          <a:ln w="3175"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424" name="Line 5"/>
          <p:cNvSpPr/>
          <p:nvPr/>
        </p:nvSpPr>
        <p:spPr>
          <a:xfrm>
            <a:off x="3944180" y="3482863"/>
            <a:ext cx="1" cy="1659753"/>
          </a:xfrm>
          <a:prstGeom prst="line">
            <a:avLst/>
          </a:prstGeom>
          <a:ln w="3175"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425" name="Line 6"/>
          <p:cNvSpPr/>
          <p:nvPr/>
        </p:nvSpPr>
        <p:spPr>
          <a:xfrm>
            <a:off x="4140213" y="3489398"/>
            <a:ext cx="1" cy="1659752"/>
          </a:xfrm>
          <a:prstGeom prst="line">
            <a:avLst/>
          </a:prstGeom>
          <a:ln w="3175"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426" name="Line 7"/>
          <p:cNvSpPr/>
          <p:nvPr/>
        </p:nvSpPr>
        <p:spPr>
          <a:xfrm>
            <a:off x="4336247" y="3495932"/>
            <a:ext cx="1" cy="1659752"/>
          </a:xfrm>
          <a:prstGeom prst="line">
            <a:avLst/>
          </a:prstGeom>
          <a:ln w="3175"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427" name="Line 8"/>
          <p:cNvSpPr/>
          <p:nvPr/>
        </p:nvSpPr>
        <p:spPr>
          <a:xfrm>
            <a:off x="4532281" y="3502467"/>
            <a:ext cx="1" cy="1659752"/>
          </a:xfrm>
          <a:prstGeom prst="line">
            <a:avLst/>
          </a:prstGeom>
          <a:ln w="3175"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428" name="Line 9"/>
          <p:cNvSpPr/>
          <p:nvPr/>
        </p:nvSpPr>
        <p:spPr>
          <a:xfrm>
            <a:off x="4728314" y="3489398"/>
            <a:ext cx="1" cy="1659752"/>
          </a:xfrm>
          <a:prstGeom prst="line">
            <a:avLst/>
          </a:prstGeom>
          <a:ln w="3175"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429" name="Line 10"/>
          <p:cNvSpPr/>
          <p:nvPr/>
        </p:nvSpPr>
        <p:spPr>
          <a:xfrm>
            <a:off x="4924348" y="3495932"/>
            <a:ext cx="1" cy="1659752"/>
          </a:xfrm>
          <a:prstGeom prst="line">
            <a:avLst/>
          </a:prstGeom>
          <a:ln w="3175"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430" name="Line 11"/>
          <p:cNvSpPr/>
          <p:nvPr/>
        </p:nvSpPr>
        <p:spPr>
          <a:xfrm flipH="1">
            <a:off x="3369148" y="3489398"/>
            <a:ext cx="1660079" cy="1"/>
          </a:xfrm>
          <a:prstGeom prst="line">
            <a:avLst/>
          </a:prstGeom>
          <a:ln w="3175"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431" name="Line 12"/>
          <p:cNvSpPr/>
          <p:nvPr/>
        </p:nvSpPr>
        <p:spPr>
          <a:xfrm flipH="1">
            <a:off x="3362613" y="3685431"/>
            <a:ext cx="1660079" cy="1"/>
          </a:xfrm>
          <a:prstGeom prst="line">
            <a:avLst/>
          </a:prstGeom>
          <a:ln w="3175"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432" name="Line 13"/>
          <p:cNvSpPr/>
          <p:nvPr/>
        </p:nvSpPr>
        <p:spPr>
          <a:xfrm flipH="1">
            <a:off x="3375682" y="3881465"/>
            <a:ext cx="1660079" cy="1"/>
          </a:xfrm>
          <a:prstGeom prst="line">
            <a:avLst/>
          </a:prstGeom>
          <a:ln w="3175"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433" name="Line 14"/>
          <p:cNvSpPr/>
          <p:nvPr/>
        </p:nvSpPr>
        <p:spPr>
          <a:xfrm flipH="1">
            <a:off x="3369148" y="4077499"/>
            <a:ext cx="1660079" cy="1"/>
          </a:xfrm>
          <a:prstGeom prst="line">
            <a:avLst/>
          </a:prstGeom>
          <a:ln w="3175"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434" name="Line 15"/>
          <p:cNvSpPr/>
          <p:nvPr/>
        </p:nvSpPr>
        <p:spPr>
          <a:xfrm flipH="1">
            <a:off x="3362613" y="4273532"/>
            <a:ext cx="1660079" cy="1"/>
          </a:xfrm>
          <a:prstGeom prst="line">
            <a:avLst/>
          </a:prstGeom>
          <a:ln w="3175"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435" name="Line 16"/>
          <p:cNvSpPr/>
          <p:nvPr/>
        </p:nvSpPr>
        <p:spPr>
          <a:xfrm flipH="1">
            <a:off x="3356079" y="4469566"/>
            <a:ext cx="1660079" cy="1"/>
          </a:xfrm>
          <a:prstGeom prst="line">
            <a:avLst/>
          </a:prstGeom>
          <a:ln w="3175"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436" name="Line 17"/>
          <p:cNvSpPr/>
          <p:nvPr/>
        </p:nvSpPr>
        <p:spPr>
          <a:xfrm flipH="1">
            <a:off x="3369148" y="4665600"/>
            <a:ext cx="1660079" cy="1"/>
          </a:xfrm>
          <a:prstGeom prst="line">
            <a:avLst/>
          </a:prstGeom>
          <a:ln w="3175"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437" name="Line 18"/>
          <p:cNvSpPr/>
          <p:nvPr/>
        </p:nvSpPr>
        <p:spPr>
          <a:xfrm flipH="1">
            <a:off x="3362613" y="4861633"/>
            <a:ext cx="1660079" cy="1"/>
          </a:xfrm>
          <a:prstGeom prst="line">
            <a:avLst/>
          </a:prstGeom>
          <a:ln w="3175"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438" name="Line 19"/>
          <p:cNvSpPr/>
          <p:nvPr/>
        </p:nvSpPr>
        <p:spPr>
          <a:xfrm flipH="1">
            <a:off x="3369148" y="5057667"/>
            <a:ext cx="1660079" cy="1"/>
          </a:xfrm>
          <a:prstGeom prst="line">
            <a:avLst/>
          </a:prstGeom>
          <a:ln w="3175"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439" name="Line 20"/>
          <p:cNvSpPr/>
          <p:nvPr/>
        </p:nvSpPr>
        <p:spPr>
          <a:xfrm>
            <a:off x="2761117" y="4312739"/>
            <a:ext cx="1372563" cy="65345"/>
          </a:xfrm>
          <a:prstGeom prst="line">
            <a:avLst/>
          </a:prstGeom>
          <a:ln w="12700">
            <a:solidFill>
              <a:srgbClr val="2A6099"/>
            </a:solidFill>
            <a:prstDash val="sysDash"/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440" name="CustomShape 21"/>
          <p:cNvSpPr/>
          <p:nvPr/>
        </p:nvSpPr>
        <p:spPr>
          <a:xfrm>
            <a:off x="3349544" y="4247395"/>
            <a:ext cx="196035" cy="196034"/>
          </a:xfrm>
          <a:prstGeom prst="ellipse">
            <a:avLst/>
          </a:prstGeom>
          <a:solidFill>
            <a:srgbClr val="729FCF">
              <a:alpha val="55000"/>
            </a:srgbClr>
          </a:solidFill>
          <a:ln w="3175">
            <a:solidFill>
              <a:srgbClr val="3465A4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441" name="CustomShape 22"/>
          <p:cNvSpPr/>
          <p:nvPr/>
        </p:nvSpPr>
        <p:spPr>
          <a:xfrm>
            <a:off x="4140213" y="4273532"/>
            <a:ext cx="196035" cy="196035"/>
          </a:xfrm>
          <a:prstGeom prst="rect">
            <a:avLst/>
          </a:prstGeom>
          <a:solidFill>
            <a:srgbClr val="BF0041"/>
          </a:solidFill>
          <a:ln w="3175">
            <a:solidFill>
              <a:srgbClr val="3465A4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442" name="Line 23"/>
          <p:cNvSpPr/>
          <p:nvPr/>
        </p:nvSpPr>
        <p:spPr>
          <a:xfrm>
            <a:off x="1911638" y="3789982"/>
            <a:ext cx="1372563" cy="65346"/>
          </a:xfrm>
          <a:prstGeom prst="line">
            <a:avLst/>
          </a:prstGeom>
          <a:ln w="12700">
            <a:solidFill>
              <a:srgbClr val="2A6099"/>
            </a:solidFill>
            <a:prstDash val="sysDash"/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443" name="CustomShape 24"/>
          <p:cNvSpPr/>
          <p:nvPr/>
        </p:nvSpPr>
        <p:spPr>
          <a:xfrm>
            <a:off x="2499739" y="3724638"/>
            <a:ext cx="196034" cy="196035"/>
          </a:xfrm>
          <a:prstGeom prst="ellipse">
            <a:avLst/>
          </a:prstGeom>
          <a:solidFill>
            <a:srgbClr val="729FCF">
              <a:alpha val="50000"/>
            </a:srgbClr>
          </a:solidFill>
          <a:ln w="3175">
            <a:solidFill>
              <a:srgbClr val="3465A4"/>
            </a:solidFill>
            <a:prstDash val="sysDash"/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444" name="TextShape 25"/>
          <p:cNvSpPr txBox="1"/>
          <p:nvPr/>
        </p:nvSpPr>
        <p:spPr>
          <a:xfrm>
            <a:off x="1584588" y="5305323"/>
            <a:ext cx="2287387" cy="3036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0840" tIns="40840" rIns="40840" bIns="40840">
            <a:spAutoFit/>
          </a:bodyPr>
          <a:lstStyle>
            <a:lvl1pPr>
              <a:defRPr spc="0"/>
            </a:lvl1pPr>
          </a:lstStyle>
          <a:p>
            <a:pPr/>
            <a:r>
              <a:t>Apply translation</a:t>
            </a:r>
          </a:p>
        </p:txBody>
      </p:sp>
      <p:sp>
        <p:nvSpPr>
          <p:cNvPr id="445" name="CustomShape 26"/>
          <p:cNvSpPr/>
          <p:nvPr/>
        </p:nvSpPr>
        <p:spPr>
          <a:xfrm>
            <a:off x="6617098" y="2417747"/>
            <a:ext cx="1764630" cy="1698959"/>
          </a:xfrm>
          <a:prstGeom prst="rect">
            <a:avLst/>
          </a:prstGeom>
          <a:solidFill>
            <a:srgbClr val="BF0041">
              <a:alpha val="50000"/>
            </a:srgbClr>
          </a:solidFill>
          <a:ln w="3175">
            <a:solidFill>
              <a:srgbClr val="3465A4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446" name="Line 27"/>
          <p:cNvSpPr/>
          <p:nvPr/>
        </p:nvSpPr>
        <p:spPr>
          <a:xfrm>
            <a:off x="5571585" y="3267226"/>
            <a:ext cx="1699286" cy="326724"/>
          </a:xfrm>
          <a:prstGeom prst="line">
            <a:avLst/>
          </a:prstGeom>
          <a:ln w="12700">
            <a:solidFill>
              <a:srgbClr val="000000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447" name="Line 28"/>
          <p:cNvSpPr/>
          <p:nvPr/>
        </p:nvSpPr>
        <p:spPr>
          <a:xfrm flipH="1">
            <a:off x="7270870" y="3071193"/>
            <a:ext cx="522757" cy="522757"/>
          </a:xfrm>
          <a:prstGeom prst="line">
            <a:avLst/>
          </a:prstGeom>
          <a:ln w="12700">
            <a:solidFill>
              <a:srgbClr val="000000"/>
            </a:solidFill>
            <a:head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448" name="Line 29"/>
          <p:cNvSpPr/>
          <p:nvPr/>
        </p:nvSpPr>
        <p:spPr>
          <a:xfrm>
            <a:off x="6682443" y="2025680"/>
            <a:ext cx="1045840" cy="1045514"/>
          </a:xfrm>
          <a:prstGeom prst="line">
            <a:avLst/>
          </a:prstGeom>
          <a:ln w="12700">
            <a:solidFill>
              <a:srgbClr val="000000"/>
            </a:solidFill>
            <a:head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449" name="CustomShape 30"/>
          <p:cNvSpPr/>
          <p:nvPr/>
        </p:nvSpPr>
        <p:spPr>
          <a:xfrm>
            <a:off x="7140181" y="3463260"/>
            <a:ext cx="261379" cy="2613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797" y="0"/>
                </a:moveTo>
                <a:lnTo>
                  <a:pt x="8278" y="8256"/>
                </a:lnTo>
                <a:lnTo>
                  <a:pt x="0" y="8256"/>
                </a:lnTo>
                <a:lnTo>
                  <a:pt x="6722" y="13405"/>
                </a:lnTo>
                <a:lnTo>
                  <a:pt x="4198" y="21600"/>
                </a:lnTo>
                <a:lnTo>
                  <a:pt x="10797" y="16580"/>
                </a:lnTo>
                <a:lnTo>
                  <a:pt x="17401" y="21600"/>
                </a:lnTo>
                <a:lnTo>
                  <a:pt x="14878" y="13405"/>
                </a:lnTo>
                <a:lnTo>
                  <a:pt x="21600" y="8256"/>
                </a:lnTo>
                <a:lnTo>
                  <a:pt x="13321" y="8256"/>
                </a:lnTo>
                <a:lnTo>
                  <a:pt x="10797" y="0"/>
                </a:lnTo>
                <a:close/>
              </a:path>
            </a:pathLst>
          </a:custGeom>
          <a:solidFill>
            <a:srgbClr val="FFBF00"/>
          </a:solidFill>
          <a:ln w="3175">
            <a:solidFill>
              <a:srgbClr val="3465A4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450" name="CustomShape 31"/>
          <p:cNvSpPr/>
          <p:nvPr/>
        </p:nvSpPr>
        <p:spPr>
          <a:xfrm>
            <a:off x="7662937" y="2940504"/>
            <a:ext cx="261379" cy="2613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797" y="0"/>
                </a:moveTo>
                <a:lnTo>
                  <a:pt x="8278" y="8256"/>
                </a:lnTo>
                <a:lnTo>
                  <a:pt x="0" y="8256"/>
                </a:lnTo>
                <a:lnTo>
                  <a:pt x="6722" y="13405"/>
                </a:lnTo>
                <a:lnTo>
                  <a:pt x="4198" y="21600"/>
                </a:lnTo>
                <a:lnTo>
                  <a:pt x="10797" y="16580"/>
                </a:lnTo>
                <a:lnTo>
                  <a:pt x="17401" y="21600"/>
                </a:lnTo>
                <a:lnTo>
                  <a:pt x="14878" y="13405"/>
                </a:lnTo>
                <a:lnTo>
                  <a:pt x="21600" y="8256"/>
                </a:lnTo>
                <a:lnTo>
                  <a:pt x="13321" y="8256"/>
                </a:lnTo>
                <a:lnTo>
                  <a:pt x="10797" y="0"/>
                </a:lnTo>
                <a:close/>
              </a:path>
            </a:pathLst>
          </a:custGeom>
          <a:solidFill>
            <a:srgbClr val="FFBF00"/>
          </a:solidFill>
          <a:ln w="3175">
            <a:solidFill>
              <a:srgbClr val="3465A4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451" name="Line 32"/>
          <p:cNvSpPr/>
          <p:nvPr/>
        </p:nvSpPr>
        <p:spPr>
          <a:xfrm flipH="1" flipV="1">
            <a:off x="3362613" y="3202535"/>
            <a:ext cx="860589" cy="1070998"/>
          </a:xfrm>
          <a:prstGeom prst="line">
            <a:avLst/>
          </a:prstGeom>
          <a:ln w="12700">
            <a:solidFill>
              <a:srgbClr val="2A6099"/>
            </a:solidFill>
            <a:prstDash val="sysDash"/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452" name="CustomShape 33"/>
          <p:cNvSpPr/>
          <p:nvPr/>
        </p:nvSpPr>
        <p:spPr>
          <a:xfrm rot="13709400">
            <a:off x="3694564" y="3639691"/>
            <a:ext cx="196034" cy="196034"/>
          </a:xfrm>
          <a:prstGeom prst="ellipse">
            <a:avLst/>
          </a:prstGeom>
          <a:solidFill>
            <a:srgbClr val="729FCF">
              <a:alpha val="55000"/>
            </a:srgbClr>
          </a:solidFill>
          <a:ln w="3175">
            <a:solidFill>
              <a:srgbClr val="3465A4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453" name="TextShape 34"/>
          <p:cNvSpPr txBox="1"/>
          <p:nvPr/>
        </p:nvSpPr>
        <p:spPr>
          <a:xfrm>
            <a:off x="6289722" y="4770151"/>
            <a:ext cx="2511191" cy="7608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0840" tIns="40840" rIns="40840" bIns="40840">
            <a:spAutoFit/>
          </a:bodyPr>
          <a:lstStyle/>
          <a:p>
            <a:pPr>
              <a:defRPr spc="0"/>
            </a:pPr>
            <a:r>
              <a:t>Scattering events happen</a:t>
            </a:r>
            <a:br/>
            <a:r>
              <a:t>in the crystal</a:t>
            </a:r>
            <a:br/>
            <a:r>
              <a:t>neutron exits.</a:t>
            </a:r>
          </a:p>
        </p:txBody>
      </p:sp>
      <p:sp>
        <p:nvSpPr>
          <p:cNvPr id="454" name="TextShape 35"/>
          <p:cNvSpPr txBox="1"/>
          <p:nvPr/>
        </p:nvSpPr>
        <p:spPr>
          <a:xfrm>
            <a:off x="3218529" y="2287058"/>
            <a:ext cx="2287386" cy="5322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0840" tIns="40840" rIns="40840" bIns="40840">
            <a:spAutoFit/>
          </a:bodyPr>
          <a:lstStyle>
            <a:lvl1pPr>
              <a:defRPr spc="0"/>
            </a:lvl1pPr>
          </a:lstStyle>
          <a:p>
            <a:pPr/>
            <a:r>
              <a:t>Apply inverse  translation</a:t>
            </a:r>
          </a:p>
        </p:txBody>
      </p:sp>
      <p:sp>
        <p:nvSpPr>
          <p:cNvPr id="455" name="Line 36"/>
          <p:cNvSpPr/>
          <p:nvPr/>
        </p:nvSpPr>
        <p:spPr>
          <a:xfrm flipH="1" flipV="1">
            <a:off x="2565083" y="2613781"/>
            <a:ext cx="860589" cy="1070998"/>
          </a:xfrm>
          <a:prstGeom prst="line">
            <a:avLst/>
          </a:prstGeom>
          <a:ln w="12700">
            <a:solidFill>
              <a:srgbClr val="2A6099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456" name="CustomShape 37"/>
          <p:cNvSpPr/>
          <p:nvPr/>
        </p:nvSpPr>
        <p:spPr>
          <a:xfrm rot="13709400">
            <a:off x="2897033" y="3050936"/>
            <a:ext cx="196035" cy="196035"/>
          </a:xfrm>
          <a:prstGeom prst="ellipse">
            <a:avLst/>
          </a:prstGeom>
          <a:solidFill>
            <a:srgbClr val="729FCF"/>
          </a:solidFill>
          <a:ln w="3175">
            <a:solidFill>
              <a:srgbClr val="3465A4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59" name="TextShape 1"/>
          <p:cNvSpPr txBox="1"/>
          <p:nvPr/>
        </p:nvSpPr>
        <p:spPr>
          <a:xfrm>
            <a:off x="1617587" y="536642"/>
            <a:ext cx="8234066" cy="5303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pc="0" sz="3800"/>
            </a:lvl1pPr>
          </a:lstStyle>
          <a:p>
            <a:pPr/>
            <a:r>
              <a:t>Single_crystal as polycrystal</a:t>
            </a:r>
          </a:p>
        </p:txBody>
      </p:sp>
      <p:sp>
        <p:nvSpPr>
          <p:cNvPr id="460" name="CustomShape 2"/>
          <p:cNvSpPr/>
          <p:nvPr/>
        </p:nvSpPr>
        <p:spPr>
          <a:xfrm>
            <a:off x="3290408" y="3397916"/>
            <a:ext cx="1829974" cy="1829648"/>
          </a:xfrm>
          <a:prstGeom prst="rect">
            <a:avLst/>
          </a:prstGeom>
          <a:ln w="25400">
            <a:solidFill>
              <a:srgbClr val="BF0041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461" name="Line 3"/>
          <p:cNvSpPr/>
          <p:nvPr/>
        </p:nvSpPr>
        <p:spPr>
          <a:xfrm>
            <a:off x="3552112" y="3489398"/>
            <a:ext cx="1" cy="1659752"/>
          </a:xfrm>
          <a:prstGeom prst="line">
            <a:avLst/>
          </a:prstGeom>
          <a:ln w="3175"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462" name="Line 4"/>
          <p:cNvSpPr/>
          <p:nvPr/>
        </p:nvSpPr>
        <p:spPr>
          <a:xfrm>
            <a:off x="3748146" y="3495932"/>
            <a:ext cx="1" cy="1659752"/>
          </a:xfrm>
          <a:prstGeom prst="line">
            <a:avLst/>
          </a:prstGeom>
          <a:ln w="3175"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463" name="Line 5"/>
          <p:cNvSpPr/>
          <p:nvPr/>
        </p:nvSpPr>
        <p:spPr>
          <a:xfrm>
            <a:off x="3944180" y="3482863"/>
            <a:ext cx="1" cy="1659753"/>
          </a:xfrm>
          <a:prstGeom prst="line">
            <a:avLst/>
          </a:prstGeom>
          <a:ln w="3175"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464" name="Line 6"/>
          <p:cNvSpPr/>
          <p:nvPr/>
        </p:nvSpPr>
        <p:spPr>
          <a:xfrm>
            <a:off x="4140213" y="3489398"/>
            <a:ext cx="1" cy="1659752"/>
          </a:xfrm>
          <a:prstGeom prst="line">
            <a:avLst/>
          </a:prstGeom>
          <a:ln w="3175"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465" name="Line 7"/>
          <p:cNvSpPr/>
          <p:nvPr/>
        </p:nvSpPr>
        <p:spPr>
          <a:xfrm>
            <a:off x="4336247" y="3495932"/>
            <a:ext cx="1" cy="1659752"/>
          </a:xfrm>
          <a:prstGeom prst="line">
            <a:avLst/>
          </a:prstGeom>
          <a:ln w="3175"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466" name="Line 8"/>
          <p:cNvSpPr/>
          <p:nvPr/>
        </p:nvSpPr>
        <p:spPr>
          <a:xfrm>
            <a:off x="4532281" y="3502467"/>
            <a:ext cx="1" cy="1659752"/>
          </a:xfrm>
          <a:prstGeom prst="line">
            <a:avLst/>
          </a:prstGeom>
          <a:ln w="3175"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467" name="Line 9"/>
          <p:cNvSpPr/>
          <p:nvPr/>
        </p:nvSpPr>
        <p:spPr>
          <a:xfrm>
            <a:off x="4728314" y="3489398"/>
            <a:ext cx="1" cy="1659752"/>
          </a:xfrm>
          <a:prstGeom prst="line">
            <a:avLst/>
          </a:prstGeom>
          <a:ln w="3175"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468" name="Line 10"/>
          <p:cNvSpPr/>
          <p:nvPr/>
        </p:nvSpPr>
        <p:spPr>
          <a:xfrm>
            <a:off x="4924348" y="3495932"/>
            <a:ext cx="1" cy="1659752"/>
          </a:xfrm>
          <a:prstGeom prst="line">
            <a:avLst/>
          </a:prstGeom>
          <a:ln w="3175"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469" name="Line 11"/>
          <p:cNvSpPr/>
          <p:nvPr/>
        </p:nvSpPr>
        <p:spPr>
          <a:xfrm flipH="1">
            <a:off x="3369148" y="3489398"/>
            <a:ext cx="1660079" cy="1"/>
          </a:xfrm>
          <a:prstGeom prst="line">
            <a:avLst/>
          </a:prstGeom>
          <a:ln w="3175"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470" name="Line 12"/>
          <p:cNvSpPr/>
          <p:nvPr/>
        </p:nvSpPr>
        <p:spPr>
          <a:xfrm flipH="1">
            <a:off x="3362613" y="3685431"/>
            <a:ext cx="1660079" cy="1"/>
          </a:xfrm>
          <a:prstGeom prst="line">
            <a:avLst/>
          </a:prstGeom>
          <a:ln w="3175"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471" name="Line 13"/>
          <p:cNvSpPr/>
          <p:nvPr/>
        </p:nvSpPr>
        <p:spPr>
          <a:xfrm flipH="1">
            <a:off x="3375682" y="3881465"/>
            <a:ext cx="1660079" cy="1"/>
          </a:xfrm>
          <a:prstGeom prst="line">
            <a:avLst/>
          </a:prstGeom>
          <a:ln w="3175"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472" name="Line 14"/>
          <p:cNvSpPr/>
          <p:nvPr/>
        </p:nvSpPr>
        <p:spPr>
          <a:xfrm flipH="1">
            <a:off x="3369148" y="4077499"/>
            <a:ext cx="1660079" cy="1"/>
          </a:xfrm>
          <a:prstGeom prst="line">
            <a:avLst/>
          </a:prstGeom>
          <a:ln w="3175"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473" name="Line 15"/>
          <p:cNvSpPr/>
          <p:nvPr/>
        </p:nvSpPr>
        <p:spPr>
          <a:xfrm flipH="1">
            <a:off x="3362613" y="4273532"/>
            <a:ext cx="1660079" cy="1"/>
          </a:xfrm>
          <a:prstGeom prst="line">
            <a:avLst/>
          </a:prstGeom>
          <a:ln w="3175"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474" name="Line 16"/>
          <p:cNvSpPr/>
          <p:nvPr/>
        </p:nvSpPr>
        <p:spPr>
          <a:xfrm flipH="1">
            <a:off x="3356079" y="4469566"/>
            <a:ext cx="1660079" cy="1"/>
          </a:xfrm>
          <a:prstGeom prst="line">
            <a:avLst/>
          </a:prstGeom>
          <a:ln w="3175"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475" name="Line 17"/>
          <p:cNvSpPr/>
          <p:nvPr/>
        </p:nvSpPr>
        <p:spPr>
          <a:xfrm flipH="1">
            <a:off x="3369148" y="4665600"/>
            <a:ext cx="1660079" cy="1"/>
          </a:xfrm>
          <a:prstGeom prst="line">
            <a:avLst/>
          </a:prstGeom>
          <a:ln w="3175"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476" name="Line 18"/>
          <p:cNvSpPr/>
          <p:nvPr/>
        </p:nvSpPr>
        <p:spPr>
          <a:xfrm flipH="1">
            <a:off x="3362613" y="4861633"/>
            <a:ext cx="1660079" cy="1"/>
          </a:xfrm>
          <a:prstGeom prst="line">
            <a:avLst/>
          </a:prstGeom>
          <a:ln w="3175"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477" name="Line 19"/>
          <p:cNvSpPr/>
          <p:nvPr/>
        </p:nvSpPr>
        <p:spPr>
          <a:xfrm flipH="1">
            <a:off x="3369148" y="5057667"/>
            <a:ext cx="1660079" cy="1"/>
          </a:xfrm>
          <a:prstGeom prst="line">
            <a:avLst/>
          </a:prstGeom>
          <a:ln w="3175"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478" name="CustomShape 20"/>
          <p:cNvSpPr/>
          <p:nvPr/>
        </p:nvSpPr>
        <p:spPr>
          <a:xfrm>
            <a:off x="4140213" y="4273532"/>
            <a:ext cx="196035" cy="196035"/>
          </a:xfrm>
          <a:prstGeom prst="rect">
            <a:avLst/>
          </a:prstGeom>
          <a:solidFill>
            <a:srgbClr val="BF0041"/>
          </a:solidFill>
          <a:ln w="3175">
            <a:solidFill>
              <a:srgbClr val="3465A4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479" name="TextShape 21"/>
          <p:cNvSpPr txBox="1"/>
          <p:nvPr/>
        </p:nvSpPr>
        <p:spPr>
          <a:xfrm>
            <a:off x="1584588" y="5305323"/>
            <a:ext cx="2287387" cy="3036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0840" tIns="40840" rIns="40840" bIns="40840">
            <a:spAutoFit/>
          </a:bodyPr>
          <a:lstStyle>
            <a:lvl1pPr>
              <a:defRPr spc="0"/>
            </a:lvl1pPr>
          </a:lstStyle>
          <a:p>
            <a:pPr/>
            <a:r>
              <a:t>Apply translation</a:t>
            </a:r>
          </a:p>
        </p:txBody>
      </p:sp>
      <p:sp>
        <p:nvSpPr>
          <p:cNvPr id="480" name="CustomShape 22"/>
          <p:cNvSpPr/>
          <p:nvPr/>
        </p:nvSpPr>
        <p:spPr>
          <a:xfrm>
            <a:off x="6617098" y="2417747"/>
            <a:ext cx="1764630" cy="1698959"/>
          </a:xfrm>
          <a:prstGeom prst="rect">
            <a:avLst/>
          </a:prstGeom>
          <a:solidFill>
            <a:srgbClr val="BF0041">
              <a:alpha val="50000"/>
            </a:srgbClr>
          </a:solidFill>
          <a:ln w="3175">
            <a:solidFill>
              <a:srgbClr val="3465A4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481" name="Line 23"/>
          <p:cNvSpPr/>
          <p:nvPr/>
        </p:nvSpPr>
        <p:spPr>
          <a:xfrm>
            <a:off x="5571585" y="3267226"/>
            <a:ext cx="1699286" cy="326724"/>
          </a:xfrm>
          <a:prstGeom prst="line">
            <a:avLst/>
          </a:prstGeom>
          <a:ln w="12700">
            <a:solidFill>
              <a:srgbClr val="000000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482" name="Line 24"/>
          <p:cNvSpPr/>
          <p:nvPr/>
        </p:nvSpPr>
        <p:spPr>
          <a:xfrm flipH="1">
            <a:off x="7270870" y="3071193"/>
            <a:ext cx="522757" cy="522757"/>
          </a:xfrm>
          <a:prstGeom prst="line">
            <a:avLst/>
          </a:prstGeom>
          <a:ln w="12700">
            <a:solidFill>
              <a:srgbClr val="000000"/>
            </a:solidFill>
            <a:head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483" name="Line 25"/>
          <p:cNvSpPr/>
          <p:nvPr/>
        </p:nvSpPr>
        <p:spPr>
          <a:xfrm>
            <a:off x="6682443" y="2025680"/>
            <a:ext cx="1045840" cy="1045514"/>
          </a:xfrm>
          <a:prstGeom prst="line">
            <a:avLst/>
          </a:prstGeom>
          <a:ln w="12700">
            <a:solidFill>
              <a:srgbClr val="000000"/>
            </a:solidFill>
            <a:head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484" name="CustomShape 26"/>
          <p:cNvSpPr/>
          <p:nvPr/>
        </p:nvSpPr>
        <p:spPr>
          <a:xfrm>
            <a:off x="7140181" y="3463260"/>
            <a:ext cx="261379" cy="2613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797" y="0"/>
                </a:moveTo>
                <a:lnTo>
                  <a:pt x="8278" y="8256"/>
                </a:lnTo>
                <a:lnTo>
                  <a:pt x="0" y="8256"/>
                </a:lnTo>
                <a:lnTo>
                  <a:pt x="6722" y="13405"/>
                </a:lnTo>
                <a:lnTo>
                  <a:pt x="4198" y="21600"/>
                </a:lnTo>
                <a:lnTo>
                  <a:pt x="10797" y="16580"/>
                </a:lnTo>
                <a:lnTo>
                  <a:pt x="17401" y="21600"/>
                </a:lnTo>
                <a:lnTo>
                  <a:pt x="14878" y="13405"/>
                </a:lnTo>
                <a:lnTo>
                  <a:pt x="21600" y="8256"/>
                </a:lnTo>
                <a:lnTo>
                  <a:pt x="13321" y="8256"/>
                </a:lnTo>
                <a:lnTo>
                  <a:pt x="10797" y="0"/>
                </a:lnTo>
                <a:close/>
              </a:path>
            </a:pathLst>
          </a:custGeom>
          <a:solidFill>
            <a:srgbClr val="FFBF00"/>
          </a:solidFill>
          <a:ln w="3175">
            <a:solidFill>
              <a:srgbClr val="3465A4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485" name="CustomShape 27"/>
          <p:cNvSpPr/>
          <p:nvPr/>
        </p:nvSpPr>
        <p:spPr>
          <a:xfrm>
            <a:off x="7662937" y="2940504"/>
            <a:ext cx="261379" cy="2613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797" y="0"/>
                </a:moveTo>
                <a:lnTo>
                  <a:pt x="8278" y="8256"/>
                </a:lnTo>
                <a:lnTo>
                  <a:pt x="0" y="8256"/>
                </a:lnTo>
                <a:lnTo>
                  <a:pt x="6722" y="13405"/>
                </a:lnTo>
                <a:lnTo>
                  <a:pt x="4198" y="21600"/>
                </a:lnTo>
                <a:lnTo>
                  <a:pt x="10797" y="16580"/>
                </a:lnTo>
                <a:lnTo>
                  <a:pt x="17401" y="21600"/>
                </a:lnTo>
                <a:lnTo>
                  <a:pt x="14878" y="13405"/>
                </a:lnTo>
                <a:lnTo>
                  <a:pt x="21600" y="8256"/>
                </a:lnTo>
                <a:lnTo>
                  <a:pt x="13321" y="8256"/>
                </a:lnTo>
                <a:lnTo>
                  <a:pt x="10797" y="0"/>
                </a:lnTo>
                <a:close/>
              </a:path>
            </a:pathLst>
          </a:custGeom>
          <a:solidFill>
            <a:srgbClr val="FFBF00"/>
          </a:solidFill>
          <a:ln w="3175">
            <a:solidFill>
              <a:srgbClr val="3465A4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486" name="TextShape 28"/>
          <p:cNvSpPr txBox="1"/>
          <p:nvPr/>
        </p:nvSpPr>
        <p:spPr>
          <a:xfrm>
            <a:off x="6289722" y="4770151"/>
            <a:ext cx="2511191" cy="7608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0840" tIns="40840" rIns="40840" bIns="40840">
            <a:spAutoFit/>
          </a:bodyPr>
          <a:lstStyle/>
          <a:p>
            <a:pPr>
              <a:defRPr spc="0"/>
            </a:pPr>
            <a:r>
              <a:t>Scattering events happen</a:t>
            </a:r>
            <a:br/>
            <a:r>
              <a:t>in the crystal</a:t>
            </a:r>
            <a:br/>
            <a:r>
              <a:t>neutron exits.</a:t>
            </a:r>
          </a:p>
        </p:txBody>
      </p:sp>
      <p:sp>
        <p:nvSpPr>
          <p:cNvPr id="487" name="TextShape 29"/>
          <p:cNvSpPr txBox="1"/>
          <p:nvPr/>
        </p:nvSpPr>
        <p:spPr>
          <a:xfrm>
            <a:off x="3218529" y="2287058"/>
            <a:ext cx="2287386" cy="5322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0840" tIns="40840" rIns="40840" bIns="40840">
            <a:spAutoFit/>
          </a:bodyPr>
          <a:lstStyle>
            <a:lvl1pPr>
              <a:defRPr spc="0"/>
            </a:lvl1pPr>
          </a:lstStyle>
          <a:p>
            <a:pPr/>
            <a:r>
              <a:t>Apply inverse  translation</a:t>
            </a:r>
          </a:p>
        </p:txBody>
      </p:sp>
      <p:sp>
        <p:nvSpPr>
          <p:cNvPr id="488" name="Line 30"/>
          <p:cNvSpPr/>
          <p:nvPr/>
        </p:nvSpPr>
        <p:spPr>
          <a:xfrm flipH="1" flipV="1">
            <a:off x="3425671" y="3684778"/>
            <a:ext cx="860588" cy="1070998"/>
          </a:xfrm>
          <a:prstGeom prst="line">
            <a:avLst/>
          </a:prstGeom>
          <a:ln w="12700">
            <a:solidFill>
              <a:srgbClr val="2A6099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489" name="CustomShape 31"/>
          <p:cNvSpPr/>
          <p:nvPr/>
        </p:nvSpPr>
        <p:spPr>
          <a:xfrm rot="13709400">
            <a:off x="3716127" y="4076192"/>
            <a:ext cx="196035" cy="196034"/>
          </a:xfrm>
          <a:prstGeom prst="ellipse">
            <a:avLst/>
          </a:prstGeom>
          <a:solidFill>
            <a:srgbClr val="729FCF"/>
          </a:solidFill>
          <a:ln w="3175">
            <a:solidFill>
              <a:srgbClr val="3465A4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490" name="CustomShape 32"/>
          <p:cNvSpPr/>
          <p:nvPr/>
        </p:nvSpPr>
        <p:spPr>
          <a:xfrm>
            <a:off x="3369148" y="3489398"/>
            <a:ext cx="182965" cy="195381"/>
          </a:xfrm>
          <a:prstGeom prst="rect">
            <a:avLst/>
          </a:prstGeom>
          <a:solidFill>
            <a:srgbClr val="FFA6A6"/>
          </a:solidFill>
          <a:ln w="3175">
            <a:solidFill>
              <a:srgbClr val="3465A4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491" name="TextShape 33"/>
          <p:cNvSpPr txBox="1"/>
          <p:nvPr/>
        </p:nvSpPr>
        <p:spPr>
          <a:xfrm>
            <a:off x="1911638" y="3005848"/>
            <a:ext cx="1349365" cy="7608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0840" tIns="40840" rIns="40840" bIns="40840">
            <a:spAutoFit/>
          </a:bodyPr>
          <a:lstStyle/>
          <a:p>
            <a:pPr>
              <a:defRPr spc="0"/>
            </a:pPr>
            <a:r>
              <a:t>Neutron may</a:t>
            </a:r>
            <a:br/>
            <a:r>
              <a:t>enter a new </a:t>
            </a:r>
            <a:br/>
            <a:r>
              <a:t>subcrystal...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Blank">
  <a:themeElements>
    <a:clrScheme name="Blank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990000"/>
      </a:accent1>
      <a:accent2>
        <a:srgbClr val="2F3EEA"/>
      </a:accent2>
      <a:accent3>
        <a:srgbClr val="1FD082"/>
      </a:accent3>
      <a:accent4>
        <a:srgbClr val="171748"/>
      </a:accent4>
      <a:accent5>
        <a:srgbClr val="F6D04D"/>
      </a:accent5>
      <a:accent6>
        <a:srgbClr val="FC7634"/>
      </a:accent6>
      <a:hlink>
        <a:srgbClr val="0000FF"/>
      </a:hlink>
      <a:folHlink>
        <a:srgbClr val="FF00FF"/>
      </a:folHlink>
    </a:clrScheme>
    <a:fontScheme name="Blank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Blan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6799" tIns="46799" rIns="46799" bIns="4679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9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9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Blank">
  <a:themeElements>
    <a:clrScheme name="Blank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990000"/>
      </a:accent1>
      <a:accent2>
        <a:srgbClr val="2F3EEA"/>
      </a:accent2>
      <a:accent3>
        <a:srgbClr val="1FD082"/>
      </a:accent3>
      <a:accent4>
        <a:srgbClr val="171748"/>
      </a:accent4>
      <a:accent5>
        <a:srgbClr val="F6D04D"/>
      </a:accent5>
      <a:accent6>
        <a:srgbClr val="FC7634"/>
      </a:accent6>
      <a:hlink>
        <a:srgbClr val="0000FF"/>
      </a:hlink>
      <a:folHlink>
        <a:srgbClr val="FF00FF"/>
      </a:folHlink>
    </a:clrScheme>
    <a:fontScheme name="Blank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Blan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6799" tIns="46799" rIns="46799" bIns="4679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9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9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